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y="13716000" cx="24384000"/>
  <p:notesSz cx="6858000" cy="9144000"/>
  <p:embeddedFontLst>
    <p:embeddedFont>
      <p:font typeface="Helvetica Neue"/>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5" roundtripDataSignature="AMtx7mjYYGY2X+b2oPquqipNwlS5M9oVZ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font" Target="fonts/HelveticaNeue-bold.fntdata"/><Relationship Id="rId21" Type="http://schemas.openxmlformats.org/officeDocument/2006/relationships/font" Target="fonts/HelveticaNeue-regular.fntdata"/><Relationship Id="rId24" Type="http://schemas.openxmlformats.org/officeDocument/2006/relationships/font" Target="fonts/HelveticaNeue-boldItalic.fntdata"/><Relationship Id="rId23" Type="http://schemas.openxmlformats.org/officeDocument/2006/relationships/font" Target="fonts/HelveticaNeue-italic.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5"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17999"/>
              </a:lnSpc>
              <a:spcBef>
                <a:spcPts val="0"/>
              </a:spcBef>
              <a:spcAft>
                <a:spcPts val="0"/>
              </a:spcAft>
              <a:buClr>
                <a:srgbClr val="000000"/>
              </a:buClr>
              <a:buSzPts val="1400"/>
              <a:buFont typeface="Arial"/>
              <a:buNone/>
              <a:defRPr b="0" i="0" sz="2200" u="none" cap="none" strike="noStrike">
                <a:solidFill>
                  <a:srgbClr val="000000"/>
                </a:solidFill>
                <a:latin typeface="Helvetica Neue"/>
                <a:ea typeface="Helvetica Neue"/>
                <a:cs typeface="Helvetica Neue"/>
                <a:sym typeface="Helvetica Neue"/>
              </a:defRPr>
            </a:lvl1pPr>
            <a:lvl2pPr indent="-228600" lvl="1" marL="914400" marR="0" rtl="0" algn="l">
              <a:lnSpc>
                <a:spcPct val="117999"/>
              </a:lnSpc>
              <a:spcBef>
                <a:spcPts val="0"/>
              </a:spcBef>
              <a:spcAft>
                <a:spcPts val="0"/>
              </a:spcAft>
              <a:buClr>
                <a:srgbClr val="000000"/>
              </a:buClr>
              <a:buSzPts val="1400"/>
              <a:buFont typeface="Arial"/>
              <a:buNone/>
              <a:defRPr b="0" i="0" sz="2200" u="none" cap="none" strike="noStrike">
                <a:solidFill>
                  <a:srgbClr val="000000"/>
                </a:solidFill>
                <a:latin typeface="Helvetica Neue"/>
                <a:ea typeface="Helvetica Neue"/>
                <a:cs typeface="Helvetica Neue"/>
                <a:sym typeface="Helvetica Neue"/>
              </a:defRPr>
            </a:lvl2pPr>
            <a:lvl3pPr indent="-228600" lvl="2" marL="1371600" marR="0" rtl="0" algn="l">
              <a:lnSpc>
                <a:spcPct val="117999"/>
              </a:lnSpc>
              <a:spcBef>
                <a:spcPts val="0"/>
              </a:spcBef>
              <a:spcAft>
                <a:spcPts val="0"/>
              </a:spcAft>
              <a:buClr>
                <a:srgbClr val="000000"/>
              </a:buClr>
              <a:buSzPts val="1400"/>
              <a:buFont typeface="Arial"/>
              <a:buNone/>
              <a:defRPr b="0" i="0" sz="2200" u="none" cap="none" strike="noStrike">
                <a:solidFill>
                  <a:srgbClr val="000000"/>
                </a:solidFill>
                <a:latin typeface="Helvetica Neue"/>
                <a:ea typeface="Helvetica Neue"/>
                <a:cs typeface="Helvetica Neue"/>
                <a:sym typeface="Helvetica Neue"/>
              </a:defRPr>
            </a:lvl3pPr>
            <a:lvl4pPr indent="-228600" lvl="3" marL="1828800" marR="0" rtl="0" algn="l">
              <a:lnSpc>
                <a:spcPct val="117999"/>
              </a:lnSpc>
              <a:spcBef>
                <a:spcPts val="0"/>
              </a:spcBef>
              <a:spcAft>
                <a:spcPts val="0"/>
              </a:spcAft>
              <a:buClr>
                <a:srgbClr val="000000"/>
              </a:buClr>
              <a:buSzPts val="1400"/>
              <a:buFont typeface="Arial"/>
              <a:buNone/>
              <a:defRPr b="0" i="0" sz="2200" u="none" cap="none" strike="noStrike">
                <a:solidFill>
                  <a:srgbClr val="000000"/>
                </a:solidFill>
                <a:latin typeface="Helvetica Neue"/>
                <a:ea typeface="Helvetica Neue"/>
                <a:cs typeface="Helvetica Neue"/>
                <a:sym typeface="Helvetica Neue"/>
              </a:defRPr>
            </a:lvl4pPr>
            <a:lvl5pPr indent="-228600" lvl="4" marL="2286000" marR="0" rtl="0" algn="l">
              <a:lnSpc>
                <a:spcPct val="117999"/>
              </a:lnSpc>
              <a:spcBef>
                <a:spcPts val="0"/>
              </a:spcBef>
              <a:spcAft>
                <a:spcPts val="0"/>
              </a:spcAft>
              <a:buClr>
                <a:srgbClr val="000000"/>
              </a:buClr>
              <a:buSzPts val="1400"/>
              <a:buFont typeface="Arial"/>
              <a:buNone/>
              <a:defRPr b="0" i="0" sz="2200" u="none" cap="none" strike="noStrike">
                <a:solidFill>
                  <a:srgbClr val="000000"/>
                </a:solidFill>
                <a:latin typeface="Helvetica Neue"/>
                <a:ea typeface="Helvetica Neue"/>
                <a:cs typeface="Helvetica Neue"/>
                <a:sym typeface="Helvetica Neue"/>
              </a:defRPr>
            </a:lvl5pPr>
            <a:lvl6pPr indent="-228600" lvl="5" marL="2743200" marR="0" rtl="0" algn="l">
              <a:lnSpc>
                <a:spcPct val="117999"/>
              </a:lnSpc>
              <a:spcBef>
                <a:spcPts val="0"/>
              </a:spcBef>
              <a:spcAft>
                <a:spcPts val="0"/>
              </a:spcAft>
              <a:buClr>
                <a:srgbClr val="000000"/>
              </a:buClr>
              <a:buSzPts val="1400"/>
              <a:buFont typeface="Arial"/>
              <a:buNone/>
              <a:defRPr b="0" i="0" sz="2200" u="none" cap="none" strike="noStrike">
                <a:solidFill>
                  <a:srgbClr val="000000"/>
                </a:solidFill>
                <a:latin typeface="Helvetica Neue"/>
                <a:ea typeface="Helvetica Neue"/>
                <a:cs typeface="Helvetica Neue"/>
                <a:sym typeface="Helvetica Neue"/>
              </a:defRPr>
            </a:lvl6pPr>
            <a:lvl7pPr indent="-228600" lvl="6" marL="3200400" marR="0" rtl="0" algn="l">
              <a:lnSpc>
                <a:spcPct val="117999"/>
              </a:lnSpc>
              <a:spcBef>
                <a:spcPts val="0"/>
              </a:spcBef>
              <a:spcAft>
                <a:spcPts val="0"/>
              </a:spcAft>
              <a:buClr>
                <a:srgbClr val="000000"/>
              </a:buClr>
              <a:buSzPts val="1400"/>
              <a:buFont typeface="Arial"/>
              <a:buNone/>
              <a:defRPr b="0" i="0" sz="2200" u="none" cap="none" strike="noStrike">
                <a:solidFill>
                  <a:srgbClr val="000000"/>
                </a:solidFill>
                <a:latin typeface="Helvetica Neue"/>
                <a:ea typeface="Helvetica Neue"/>
                <a:cs typeface="Helvetica Neue"/>
                <a:sym typeface="Helvetica Neue"/>
              </a:defRPr>
            </a:lvl7pPr>
            <a:lvl8pPr indent="-228600" lvl="7" marL="3657600" marR="0" rtl="0" algn="l">
              <a:lnSpc>
                <a:spcPct val="117999"/>
              </a:lnSpc>
              <a:spcBef>
                <a:spcPts val="0"/>
              </a:spcBef>
              <a:spcAft>
                <a:spcPts val="0"/>
              </a:spcAft>
              <a:buClr>
                <a:srgbClr val="000000"/>
              </a:buClr>
              <a:buSzPts val="1400"/>
              <a:buFont typeface="Arial"/>
              <a:buNone/>
              <a:defRPr b="0" i="0" sz="2200" u="none" cap="none" strike="noStrike">
                <a:solidFill>
                  <a:srgbClr val="000000"/>
                </a:solidFill>
                <a:latin typeface="Helvetica Neue"/>
                <a:ea typeface="Helvetica Neue"/>
                <a:cs typeface="Helvetica Neue"/>
                <a:sym typeface="Helvetica Neue"/>
              </a:defRPr>
            </a:lvl8pPr>
            <a:lvl9pPr indent="-228600" lvl="8" marL="4114800" marR="0" rtl="0" algn="l">
              <a:lnSpc>
                <a:spcPct val="117999"/>
              </a:lnSpc>
              <a:spcBef>
                <a:spcPts val="0"/>
              </a:spcBef>
              <a:spcAft>
                <a:spcPts val="0"/>
              </a:spcAft>
              <a:buClr>
                <a:srgbClr val="000000"/>
              </a:buClr>
              <a:buSzPts val="1400"/>
              <a:buFont typeface="Arial"/>
              <a:buNone/>
              <a:defRPr b="0" i="0" sz="2200" u="none" cap="none" strike="noStrike">
                <a:solidFill>
                  <a:srgbClr val="000000"/>
                </a:solidFill>
                <a:latin typeface="Helvetica Neue"/>
                <a:ea typeface="Helvetica Neue"/>
                <a:cs typeface="Helvetica Neue"/>
                <a:sym typeface="Helvetica Neue"/>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4dcb6d0b4c4b470a_7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7999"/>
              </a:lnSpc>
              <a:spcBef>
                <a:spcPts val="0"/>
              </a:spcBef>
              <a:spcAft>
                <a:spcPts val="0"/>
              </a:spcAft>
              <a:buSzPts val="1400"/>
              <a:buNone/>
            </a:pPr>
            <a:r>
              <a:t/>
            </a:r>
            <a:endParaRPr/>
          </a:p>
        </p:txBody>
      </p:sp>
      <p:sp>
        <p:nvSpPr>
          <p:cNvPr id="78" name="Google Shape;78;g4dcb6d0b4c4b470a_7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8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9" name="Google Shape;129;p8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5fd0ead56d855499_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7999"/>
              </a:lnSpc>
              <a:spcBef>
                <a:spcPts val="0"/>
              </a:spcBef>
              <a:spcAft>
                <a:spcPts val="0"/>
              </a:spcAft>
              <a:buSzPts val="1400"/>
              <a:buNone/>
            </a:pPr>
            <a:r>
              <a:t/>
            </a:r>
            <a:endParaRPr/>
          </a:p>
        </p:txBody>
      </p:sp>
      <p:sp>
        <p:nvSpPr>
          <p:cNvPr id="134" name="Google Shape;134;g5fd0ead56d855499_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8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0" name="Google Shape;140;p8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5fd0ead56d855499_1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7999"/>
              </a:lnSpc>
              <a:spcBef>
                <a:spcPts val="0"/>
              </a:spcBef>
              <a:spcAft>
                <a:spcPts val="0"/>
              </a:spcAft>
              <a:buSzPts val="1400"/>
              <a:buNone/>
            </a:pPr>
            <a:r>
              <a:t/>
            </a:r>
            <a:endParaRPr/>
          </a:p>
        </p:txBody>
      </p:sp>
      <p:sp>
        <p:nvSpPr>
          <p:cNvPr id="145" name="Google Shape;145;g5fd0ead56d855499_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8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1" name="Google Shape;151;p8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8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7999"/>
              </a:lnSpc>
              <a:spcBef>
                <a:spcPts val="0"/>
              </a:spcBef>
              <a:spcAft>
                <a:spcPts val="0"/>
              </a:spcAft>
              <a:buSzPts val="1400"/>
              <a:buNone/>
            </a:pPr>
            <a:r>
              <a:t/>
            </a:r>
            <a:endParaRPr/>
          </a:p>
        </p:txBody>
      </p:sp>
      <p:sp>
        <p:nvSpPr>
          <p:cNvPr id="156" name="Google Shape;156;p8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8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2" name="Google Shape;162;p8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7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4" name="Google Shape;84;p7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e9db85459faee5a_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7999"/>
              </a:lnSpc>
              <a:spcBef>
                <a:spcPts val="0"/>
              </a:spcBef>
              <a:spcAft>
                <a:spcPts val="0"/>
              </a:spcAft>
              <a:buSzPts val="1400"/>
              <a:buNone/>
            </a:pPr>
            <a:r>
              <a:t/>
            </a:r>
            <a:endParaRPr/>
          </a:p>
        </p:txBody>
      </p:sp>
      <p:sp>
        <p:nvSpPr>
          <p:cNvPr id="89" name="Google Shape;89;ge9db85459faee5a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7dc497ee5d93086a_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7999"/>
              </a:lnSpc>
              <a:spcBef>
                <a:spcPts val="0"/>
              </a:spcBef>
              <a:spcAft>
                <a:spcPts val="0"/>
              </a:spcAft>
              <a:buSzPts val="1400"/>
              <a:buNone/>
            </a:pPr>
            <a:r>
              <a:t/>
            </a:r>
            <a:endParaRPr/>
          </a:p>
        </p:txBody>
      </p:sp>
      <p:sp>
        <p:nvSpPr>
          <p:cNvPr id="95" name="Google Shape;95;g7dc497ee5d93086a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4dcb6d0b4c4b470a_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7999"/>
              </a:lnSpc>
              <a:spcBef>
                <a:spcPts val="0"/>
              </a:spcBef>
              <a:spcAft>
                <a:spcPts val="0"/>
              </a:spcAft>
              <a:buSzPts val="1400"/>
              <a:buNone/>
            </a:pPr>
            <a:r>
              <a:t/>
            </a:r>
            <a:endParaRPr/>
          </a:p>
        </p:txBody>
      </p:sp>
      <p:sp>
        <p:nvSpPr>
          <p:cNvPr id="101" name="Google Shape;101;g4dcb6d0b4c4b470a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79: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7" name="Google Shape;107;p7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4dcb6d0b4c4b470a_8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7999"/>
              </a:lnSpc>
              <a:spcBef>
                <a:spcPts val="0"/>
              </a:spcBef>
              <a:spcAft>
                <a:spcPts val="0"/>
              </a:spcAft>
              <a:buSzPts val="1400"/>
              <a:buNone/>
            </a:pPr>
            <a:r>
              <a:t/>
            </a:r>
            <a:endParaRPr/>
          </a:p>
        </p:txBody>
      </p:sp>
      <p:sp>
        <p:nvSpPr>
          <p:cNvPr id="112" name="Google Shape;112;g4dcb6d0b4c4b470a_8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8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8" name="Google Shape;118;p8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5fd0ead56d855499_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7999"/>
              </a:lnSpc>
              <a:spcBef>
                <a:spcPts val="0"/>
              </a:spcBef>
              <a:spcAft>
                <a:spcPts val="0"/>
              </a:spcAft>
              <a:buSzPts val="1400"/>
              <a:buNone/>
            </a:pPr>
            <a:r>
              <a:t/>
            </a:r>
            <a:endParaRPr/>
          </a:p>
        </p:txBody>
      </p:sp>
      <p:sp>
        <p:nvSpPr>
          <p:cNvPr id="123" name="Google Shape;123;g5fd0ead56d855499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Blank" type="blank">
  <p:cSld name="BLANK">
    <p:spTree>
      <p:nvGrpSpPr>
        <p:cNvPr id="9" name="Shape 9"/>
        <p:cNvGrpSpPr/>
        <p:nvPr/>
      </p:nvGrpSpPr>
      <p:grpSpPr>
        <a:xfrm>
          <a:off x="0" y="0"/>
          <a:ext cx="0" cy="0"/>
          <a:chOff x="0" y="0"/>
          <a:chExt cx="0" cy="0"/>
        </a:xfrm>
      </p:grpSpPr>
      <p:sp>
        <p:nvSpPr>
          <p:cNvPr id="10" name="Google Shape;10;p86"/>
          <p:cNvSpPr txBox="1"/>
          <p:nvPr>
            <p:ph idx="10" type="dt"/>
          </p:nvPr>
        </p:nvSpPr>
        <p:spPr>
          <a:xfrm>
            <a:off x="0" y="0"/>
            <a:ext cx="3000000" cy="30000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11" name="Google Shape;11;p86"/>
          <p:cNvSpPr txBox="1"/>
          <p:nvPr>
            <p:ph idx="11" type="ftr"/>
          </p:nvPr>
        </p:nvSpPr>
        <p:spPr>
          <a:xfrm>
            <a:off x="0" y="0"/>
            <a:ext cx="3000000" cy="30000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12" name="Google Shape;12;p86"/>
          <p:cNvSpPr txBox="1"/>
          <p:nvPr>
            <p:ph idx="12" type="sldNum"/>
          </p:nvPr>
        </p:nvSpPr>
        <p:spPr>
          <a:xfrm>
            <a:off x="12001499" y="13076008"/>
            <a:ext cx="368505" cy="379591"/>
          </a:xfrm>
          <a:prstGeom prst="rect">
            <a:avLst/>
          </a:prstGeom>
          <a:noFill/>
          <a:ln>
            <a:noFill/>
          </a:ln>
        </p:spPr>
        <p:txBody>
          <a:bodyPr anchorCtr="0" anchor="b" bIns="50800" lIns="50800" spcFirstLastPara="1" rIns="50800" wrap="square" tIns="50800">
            <a:spAutoFit/>
          </a:bodyPr>
          <a:lstStyle>
            <a:lvl1pPr indent="0" lvl="0" marL="0" marR="0" algn="ctr">
              <a:lnSpc>
                <a:spcPct val="100000"/>
              </a:lnSpc>
              <a:spcBef>
                <a:spcPts val="0"/>
              </a:spcBef>
              <a:spcAft>
                <a:spcPts val="0"/>
              </a:spcAft>
              <a:buClr>
                <a:srgbClr val="000000"/>
              </a:buClr>
              <a:buSzPts val="1800"/>
              <a:buFont typeface="Helvetica Neue"/>
              <a:buNone/>
              <a:defRPr/>
            </a:lvl1pPr>
            <a:lvl2pPr indent="0" lvl="1" marL="0" marR="0" algn="ctr">
              <a:lnSpc>
                <a:spcPct val="100000"/>
              </a:lnSpc>
              <a:spcBef>
                <a:spcPts val="0"/>
              </a:spcBef>
              <a:spcAft>
                <a:spcPts val="0"/>
              </a:spcAft>
              <a:buClr>
                <a:srgbClr val="000000"/>
              </a:buClr>
              <a:buSzPts val="1800"/>
              <a:buFont typeface="Helvetica Neue"/>
              <a:buNone/>
              <a:defRPr/>
            </a:lvl2pPr>
            <a:lvl3pPr indent="0" lvl="2" marL="0" marR="0" algn="ctr">
              <a:lnSpc>
                <a:spcPct val="100000"/>
              </a:lnSpc>
              <a:spcBef>
                <a:spcPts val="0"/>
              </a:spcBef>
              <a:spcAft>
                <a:spcPts val="0"/>
              </a:spcAft>
              <a:buClr>
                <a:srgbClr val="000000"/>
              </a:buClr>
              <a:buSzPts val="1800"/>
              <a:buFont typeface="Helvetica Neue"/>
              <a:buNone/>
              <a:defRPr/>
            </a:lvl3pPr>
            <a:lvl4pPr indent="0" lvl="3" marL="0" marR="0" algn="ctr">
              <a:lnSpc>
                <a:spcPct val="100000"/>
              </a:lnSpc>
              <a:spcBef>
                <a:spcPts val="0"/>
              </a:spcBef>
              <a:spcAft>
                <a:spcPts val="0"/>
              </a:spcAft>
              <a:buClr>
                <a:srgbClr val="000000"/>
              </a:buClr>
              <a:buSzPts val="1800"/>
              <a:buFont typeface="Helvetica Neue"/>
              <a:buNone/>
              <a:defRPr/>
            </a:lvl4pPr>
            <a:lvl5pPr indent="0" lvl="4" marL="0" marR="0" algn="ctr">
              <a:lnSpc>
                <a:spcPct val="100000"/>
              </a:lnSpc>
              <a:spcBef>
                <a:spcPts val="0"/>
              </a:spcBef>
              <a:spcAft>
                <a:spcPts val="0"/>
              </a:spcAft>
              <a:buClr>
                <a:srgbClr val="000000"/>
              </a:buClr>
              <a:buSzPts val="1800"/>
              <a:buFont typeface="Helvetica Neue"/>
              <a:buNone/>
              <a:defRPr/>
            </a:lvl5pPr>
            <a:lvl6pPr indent="0" lvl="5" marL="0" marR="0" algn="ctr">
              <a:lnSpc>
                <a:spcPct val="100000"/>
              </a:lnSpc>
              <a:spcBef>
                <a:spcPts val="0"/>
              </a:spcBef>
              <a:spcAft>
                <a:spcPts val="0"/>
              </a:spcAft>
              <a:buClr>
                <a:srgbClr val="000000"/>
              </a:buClr>
              <a:buSzPts val="1800"/>
              <a:buFont typeface="Helvetica Neue"/>
              <a:buNone/>
              <a:defRPr/>
            </a:lvl6pPr>
            <a:lvl7pPr indent="0" lvl="6" marL="0" marR="0" algn="ctr">
              <a:lnSpc>
                <a:spcPct val="100000"/>
              </a:lnSpc>
              <a:spcBef>
                <a:spcPts val="0"/>
              </a:spcBef>
              <a:spcAft>
                <a:spcPts val="0"/>
              </a:spcAft>
              <a:buClr>
                <a:srgbClr val="000000"/>
              </a:buClr>
              <a:buSzPts val="1800"/>
              <a:buFont typeface="Helvetica Neue"/>
              <a:buNone/>
              <a:defRPr/>
            </a:lvl7pPr>
            <a:lvl8pPr indent="0" lvl="7" marL="0" marR="0" algn="ctr">
              <a:lnSpc>
                <a:spcPct val="100000"/>
              </a:lnSpc>
              <a:spcBef>
                <a:spcPts val="0"/>
              </a:spcBef>
              <a:spcAft>
                <a:spcPts val="0"/>
              </a:spcAft>
              <a:buClr>
                <a:srgbClr val="000000"/>
              </a:buClr>
              <a:buSzPts val="1800"/>
              <a:buFont typeface="Helvetica Neue"/>
              <a:buNone/>
              <a:defRPr/>
            </a:lvl8pPr>
            <a:lvl9pPr indent="0" lvl="8" marL="0" marR="0" algn="ctr">
              <a:lnSpc>
                <a:spcPct val="100000"/>
              </a:lnSpc>
              <a:spcBef>
                <a:spcPts val="0"/>
              </a:spcBef>
              <a:spcAft>
                <a:spcPts val="0"/>
              </a:spcAft>
              <a:buClr>
                <a:srgbClr val="000000"/>
              </a:buClr>
              <a:buSzPts val="1800"/>
              <a:buFont typeface="Helvetica Neue"/>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48" name="Shape 48"/>
        <p:cNvGrpSpPr/>
        <p:nvPr/>
      </p:nvGrpSpPr>
      <p:grpSpPr>
        <a:xfrm>
          <a:off x="0" y="0"/>
          <a:ext cx="0" cy="0"/>
          <a:chOff x="0" y="0"/>
          <a:chExt cx="0" cy="0"/>
        </a:xfrm>
      </p:grpSpPr>
      <p:sp>
        <p:nvSpPr>
          <p:cNvPr id="49" name="Google Shape;49;p14"/>
          <p:cNvSpPr txBox="1"/>
          <p:nvPr>
            <p:ph type="title"/>
          </p:nvPr>
        </p:nvSpPr>
        <p:spPr>
          <a:xfrm>
            <a:off x="1206500" y="1079500"/>
            <a:ext cx="21971000" cy="1434949"/>
          </a:xfrm>
          <a:prstGeom prst="rect">
            <a:avLst/>
          </a:prstGeom>
          <a:noFill/>
          <a:ln>
            <a:noFill/>
          </a:ln>
        </p:spPr>
        <p:txBody>
          <a:bodyPr anchorCtr="0" anchor="t" bIns="50800" lIns="50800" spcFirstLastPara="1" rIns="50800" wrap="square" tIns="5080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50" name="Google Shape;50;p14"/>
          <p:cNvSpPr txBox="1"/>
          <p:nvPr>
            <p:ph idx="1" type="body"/>
          </p:nvPr>
        </p:nvSpPr>
        <p:spPr>
          <a:xfrm>
            <a:off x="1206500" y="2372962"/>
            <a:ext cx="21971000" cy="934780"/>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0"/>
              </a:spcBef>
              <a:spcAft>
                <a:spcPts val="0"/>
              </a:spcAft>
              <a:buClr>
                <a:srgbClr val="000000"/>
              </a:buClr>
              <a:buSzPts val="5500"/>
              <a:buFont typeface="Helvetica Neue"/>
              <a:buNone/>
              <a:defRPr b="1" sz="5500"/>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51" name="Google Shape;51;p14"/>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genda">
  <p:cSld name="Agenda">
    <p:spTree>
      <p:nvGrpSpPr>
        <p:cNvPr id="52" name="Shape 52"/>
        <p:cNvGrpSpPr/>
        <p:nvPr/>
      </p:nvGrpSpPr>
      <p:grpSpPr>
        <a:xfrm>
          <a:off x="0" y="0"/>
          <a:ext cx="0" cy="0"/>
          <a:chOff x="0" y="0"/>
          <a:chExt cx="0" cy="0"/>
        </a:xfrm>
      </p:grpSpPr>
      <p:sp>
        <p:nvSpPr>
          <p:cNvPr id="53" name="Google Shape;53;p15"/>
          <p:cNvSpPr txBox="1"/>
          <p:nvPr>
            <p:ph type="title"/>
          </p:nvPr>
        </p:nvSpPr>
        <p:spPr>
          <a:xfrm>
            <a:off x="1206500" y="1079500"/>
            <a:ext cx="21971000" cy="1435100"/>
          </a:xfrm>
          <a:prstGeom prst="rect">
            <a:avLst/>
          </a:prstGeom>
          <a:noFill/>
          <a:ln>
            <a:noFill/>
          </a:ln>
        </p:spPr>
        <p:txBody>
          <a:bodyPr anchorCtr="0" anchor="t" bIns="50800" lIns="50800" spcFirstLastPara="1" rIns="50800" wrap="square" tIns="5080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54" name="Google Shape;54;p15"/>
          <p:cNvSpPr txBox="1"/>
          <p:nvPr>
            <p:ph idx="1" type="body"/>
          </p:nvPr>
        </p:nvSpPr>
        <p:spPr>
          <a:xfrm>
            <a:off x="1206500" y="2372962"/>
            <a:ext cx="21971000" cy="934780"/>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0"/>
              </a:spcBef>
              <a:spcAft>
                <a:spcPts val="0"/>
              </a:spcAft>
              <a:buClr>
                <a:srgbClr val="000000"/>
              </a:buClr>
              <a:buSzPts val="5500"/>
              <a:buFont typeface="Helvetica Neue"/>
              <a:buNone/>
              <a:defRPr b="1" sz="5500"/>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55" name="Google Shape;55;p15"/>
          <p:cNvSpPr txBox="1"/>
          <p:nvPr>
            <p:ph idx="2" type="body"/>
          </p:nvPr>
        </p:nvSpPr>
        <p:spPr>
          <a:xfrm>
            <a:off x="1206500" y="4248504"/>
            <a:ext cx="21971000" cy="8256012"/>
          </a:xfrm>
          <a:prstGeom prst="rect">
            <a:avLst/>
          </a:prstGeom>
          <a:noFill/>
          <a:ln>
            <a:noFill/>
          </a:ln>
        </p:spPr>
        <p:txBody>
          <a:bodyPr anchorCtr="0" anchor="t" bIns="50800" lIns="50800" spcFirstLastPara="1" rIns="50800" wrap="square" tIns="50800">
            <a:normAutofit/>
          </a:bodyPr>
          <a:lstStyle>
            <a:lvl1pPr indent="-228600" lvl="0" marL="457200" algn="l">
              <a:lnSpc>
                <a:spcPct val="100000"/>
              </a:lnSpc>
              <a:spcBef>
                <a:spcPts val="1800"/>
              </a:spcBef>
              <a:spcAft>
                <a:spcPts val="0"/>
              </a:spcAft>
              <a:buClr>
                <a:srgbClr val="000000"/>
              </a:buClr>
              <a:buSzPts val="5500"/>
              <a:buFont typeface="Helvetica Neue"/>
              <a:buNone/>
              <a:defRPr sz="5500"/>
            </a:lvl1pPr>
            <a:lvl2pPr indent="-228600" lvl="1" marL="914400" algn="l">
              <a:lnSpc>
                <a:spcPct val="100000"/>
              </a:lnSpc>
              <a:spcBef>
                <a:spcPts val="1800"/>
              </a:spcBef>
              <a:spcAft>
                <a:spcPts val="0"/>
              </a:spcAft>
              <a:buClr>
                <a:srgbClr val="000000"/>
              </a:buClr>
              <a:buSzPts val="5500"/>
              <a:buFont typeface="Helvetica Neue"/>
              <a:buNone/>
              <a:defRPr sz="5500"/>
            </a:lvl2pPr>
            <a:lvl3pPr indent="-228600" lvl="2" marL="1371600" algn="l">
              <a:lnSpc>
                <a:spcPct val="100000"/>
              </a:lnSpc>
              <a:spcBef>
                <a:spcPts val="1800"/>
              </a:spcBef>
              <a:spcAft>
                <a:spcPts val="0"/>
              </a:spcAft>
              <a:buClr>
                <a:srgbClr val="000000"/>
              </a:buClr>
              <a:buSzPts val="5500"/>
              <a:buFont typeface="Helvetica Neue"/>
              <a:buNone/>
              <a:defRPr sz="5500"/>
            </a:lvl3pPr>
            <a:lvl4pPr indent="-228600" lvl="3" marL="1828800" algn="l">
              <a:lnSpc>
                <a:spcPct val="100000"/>
              </a:lnSpc>
              <a:spcBef>
                <a:spcPts val="1800"/>
              </a:spcBef>
              <a:spcAft>
                <a:spcPts val="0"/>
              </a:spcAft>
              <a:buClr>
                <a:srgbClr val="000000"/>
              </a:buClr>
              <a:buSzPts val="5500"/>
              <a:buFont typeface="Helvetica Neue"/>
              <a:buNone/>
              <a:defRPr sz="5500"/>
            </a:lvl4pPr>
            <a:lvl5pPr indent="-228600" lvl="4" marL="2286000" algn="l">
              <a:lnSpc>
                <a:spcPct val="100000"/>
              </a:lnSpc>
              <a:spcBef>
                <a:spcPts val="1800"/>
              </a:spcBef>
              <a:spcAft>
                <a:spcPts val="0"/>
              </a:spcAft>
              <a:buClr>
                <a:srgbClr val="000000"/>
              </a:buClr>
              <a:buSzPts val="5500"/>
              <a:buFont typeface="Helvetica Neue"/>
              <a:buNone/>
              <a:defRPr sz="5500"/>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56" name="Google Shape;56;p15"/>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atement">
  <p:cSld name="Statement">
    <p:spTree>
      <p:nvGrpSpPr>
        <p:cNvPr id="57" name="Shape 57"/>
        <p:cNvGrpSpPr/>
        <p:nvPr/>
      </p:nvGrpSpPr>
      <p:grpSpPr>
        <a:xfrm>
          <a:off x="0" y="0"/>
          <a:ext cx="0" cy="0"/>
          <a:chOff x="0" y="0"/>
          <a:chExt cx="0" cy="0"/>
        </a:xfrm>
      </p:grpSpPr>
      <p:sp>
        <p:nvSpPr>
          <p:cNvPr id="58" name="Google Shape;58;p16"/>
          <p:cNvSpPr txBox="1"/>
          <p:nvPr>
            <p:ph idx="1" type="body"/>
          </p:nvPr>
        </p:nvSpPr>
        <p:spPr>
          <a:xfrm>
            <a:off x="1206500" y="4920843"/>
            <a:ext cx="21971000" cy="3874314"/>
          </a:xfrm>
          <a:prstGeom prst="rect">
            <a:avLst/>
          </a:prstGeom>
          <a:noFill/>
          <a:ln>
            <a:noFill/>
          </a:ln>
        </p:spPr>
        <p:txBody>
          <a:bodyPr anchorCtr="0" anchor="ctr" bIns="50800" lIns="50800" spcFirstLastPara="1" rIns="50800" wrap="square" tIns="50800">
            <a:normAutofit/>
          </a:bodyPr>
          <a:lstStyle>
            <a:lvl1pPr indent="-228600" lvl="0" marL="457200" algn="ctr">
              <a:lnSpc>
                <a:spcPct val="80000"/>
              </a:lnSpc>
              <a:spcBef>
                <a:spcPts val="0"/>
              </a:spcBef>
              <a:spcAft>
                <a:spcPts val="0"/>
              </a:spcAft>
              <a:buClr>
                <a:srgbClr val="000000"/>
              </a:buClr>
              <a:buSzPts val="11600"/>
              <a:buFont typeface="Helvetica Neue"/>
              <a:buNone/>
              <a:defRPr sz="11600">
                <a:latin typeface="Helvetica Neue"/>
                <a:ea typeface="Helvetica Neue"/>
                <a:cs typeface="Helvetica Neue"/>
                <a:sym typeface="Helvetica Neue"/>
              </a:defRPr>
            </a:lvl1pPr>
            <a:lvl2pPr indent="-228600" lvl="1" marL="914400" algn="ctr">
              <a:lnSpc>
                <a:spcPct val="80000"/>
              </a:lnSpc>
              <a:spcBef>
                <a:spcPts val="0"/>
              </a:spcBef>
              <a:spcAft>
                <a:spcPts val="0"/>
              </a:spcAft>
              <a:buClr>
                <a:srgbClr val="000000"/>
              </a:buClr>
              <a:buSzPts val="11600"/>
              <a:buFont typeface="Helvetica Neue"/>
              <a:buNone/>
              <a:defRPr sz="11600">
                <a:latin typeface="Helvetica Neue"/>
                <a:ea typeface="Helvetica Neue"/>
                <a:cs typeface="Helvetica Neue"/>
                <a:sym typeface="Helvetica Neue"/>
              </a:defRPr>
            </a:lvl2pPr>
            <a:lvl3pPr indent="-228600" lvl="2" marL="1371600" algn="ctr">
              <a:lnSpc>
                <a:spcPct val="80000"/>
              </a:lnSpc>
              <a:spcBef>
                <a:spcPts val="0"/>
              </a:spcBef>
              <a:spcAft>
                <a:spcPts val="0"/>
              </a:spcAft>
              <a:buClr>
                <a:srgbClr val="000000"/>
              </a:buClr>
              <a:buSzPts val="11600"/>
              <a:buFont typeface="Helvetica Neue"/>
              <a:buNone/>
              <a:defRPr sz="11600">
                <a:latin typeface="Helvetica Neue"/>
                <a:ea typeface="Helvetica Neue"/>
                <a:cs typeface="Helvetica Neue"/>
                <a:sym typeface="Helvetica Neue"/>
              </a:defRPr>
            </a:lvl3pPr>
            <a:lvl4pPr indent="-228600" lvl="3" marL="1828800" algn="ctr">
              <a:lnSpc>
                <a:spcPct val="80000"/>
              </a:lnSpc>
              <a:spcBef>
                <a:spcPts val="0"/>
              </a:spcBef>
              <a:spcAft>
                <a:spcPts val="0"/>
              </a:spcAft>
              <a:buClr>
                <a:srgbClr val="000000"/>
              </a:buClr>
              <a:buSzPts val="11600"/>
              <a:buFont typeface="Helvetica Neue"/>
              <a:buNone/>
              <a:defRPr sz="11600">
                <a:latin typeface="Helvetica Neue"/>
                <a:ea typeface="Helvetica Neue"/>
                <a:cs typeface="Helvetica Neue"/>
                <a:sym typeface="Helvetica Neue"/>
              </a:defRPr>
            </a:lvl4pPr>
            <a:lvl5pPr indent="-228600" lvl="4" marL="2286000" algn="ctr">
              <a:lnSpc>
                <a:spcPct val="80000"/>
              </a:lnSpc>
              <a:spcBef>
                <a:spcPts val="0"/>
              </a:spcBef>
              <a:spcAft>
                <a:spcPts val="0"/>
              </a:spcAft>
              <a:buClr>
                <a:srgbClr val="000000"/>
              </a:buClr>
              <a:buSzPts val="11600"/>
              <a:buFont typeface="Helvetica Neue"/>
              <a:buNone/>
              <a:defRPr sz="11600">
                <a:latin typeface="Helvetica Neue"/>
                <a:ea typeface="Helvetica Neue"/>
                <a:cs typeface="Helvetica Neue"/>
                <a:sym typeface="Helvetica Neue"/>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59" name="Google Shape;59;p16"/>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Fact">
  <p:cSld name="Big Fact">
    <p:spTree>
      <p:nvGrpSpPr>
        <p:cNvPr id="60" name="Shape 60"/>
        <p:cNvGrpSpPr/>
        <p:nvPr/>
      </p:nvGrpSpPr>
      <p:grpSpPr>
        <a:xfrm>
          <a:off x="0" y="0"/>
          <a:ext cx="0" cy="0"/>
          <a:chOff x="0" y="0"/>
          <a:chExt cx="0" cy="0"/>
        </a:xfrm>
      </p:grpSpPr>
      <p:sp>
        <p:nvSpPr>
          <p:cNvPr id="61" name="Google Shape;61;p17"/>
          <p:cNvSpPr txBox="1"/>
          <p:nvPr>
            <p:ph idx="1" type="body"/>
          </p:nvPr>
        </p:nvSpPr>
        <p:spPr>
          <a:xfrm>
            <a:off x="1206500" y="1075927"/>
            <a:ext cx="21971000" cy="7241584"/>
          </a:xfrm>
          <a:prstGeom prst="rect">
            <a:avLst/>
          </a:prstGeom>
          <a:noFill/>
          <a:ln>
            <a:noFill/>
          </a:ln>
        </p:spPr>
        <p:txBody>
          <a:bodyPr anchorCtr="0" anchor="b" bIns="50800" lIns="50800" spcFirstLastPara="1" rIns="50800" wrap="square" tIns="50800">
            <a:normAutofit/>
          </a:bodyPr>
          <a:lstStyle>
            <a:lvl1pPr indent="-228600" lvl="0" marL="457200" algn="ctr">
              <a:lnSpc>
                <a:spcPct val="80000"/>
              </a:lnSpc>
              <a:spcBef>
                <a:spcPts val="0"/>
              </a:spcBef>
              <a:spcAft>
                <a:spcPts val="0"/>
              </a:spcAft>
              <a:buClr>
                <a:srgbClr val="000000"/>
              </a:buClr>
              <a:buSzPts val="25000"/>
              <a:buFont typeface="Helvetica Neue"/>
              <a:buNone/>
              <a:defRPr b="1" sz="25000"/>
            </a:lvl1pPr>
            <a:lvl2pPr indent="-228600" lvl="1" marL="914400" algn="ctr">
              <a:lnSpc>
                <a:spcPct val="80000"/>
              </a:lnSpc>
              <a:spcBef>
                <a:spcPts val="0"/>
              </a:spcBef>
              <a:spcAft>
                <a:spcPts val="0"/>
              </a:spcAft>
              <a:buClr>
                <a:srgbClr val="000000"/>
              </a:buClr>
              <a:buSzPts val="25000"/>
              <a:buFont typeface="Helvetica Neue"/>
              <a:buNone/>
              <a:defRPr b="1" sz="25000"/>
            </a:lvl2pPr>
            <a:lvl3pPr indent="-228600" lvl="2" marL="1371600" algn="ctr">
              <a:lnSpc>
                <a:spcPct val="80000"/>
              </a:lnSpc>
              <a:spcBef>
                <a:spcPts val="0"/>
              </a:spcBef>
              <a:spcAft>
                <a:spcPts val="0"/>
              </a:spcAft>
              <a:buClr>
                <a:srgbClr val="000000"/>
              </a:buClr>
              <a:buSzPts val="25000"/>
              <a:buFont typeface="Helvetica Neue"/>
              <a:buNone/>
              <a:defRPr b="1" sz="25000"/>
            </a:lvl3pPr>
            <a:lvl4pPr indent="-228600" lvl="3" marL="1828800" algn="ctr">
              <a:lnSpc>
                <a:spcPct val="80000"/>
              </a:lnSpc>
              <a:spcBef>
                <a:spcPts val="0"/>
              </a:spcBef>
              <a:spcAft>
                <a:spcPts val="0"/>
              </a:spcAft>
              <a:buClr>
                <a:srgbClr val="000000"/>
              </a:buClr>
              <a:buSzPts val="25000"/>
              <a:buFont typeface="Helvetica Neue"/>
              <a:buNone/>
              <a:defRPr b="1" sz="25000"/>
            </a:lvl4pPr>
            <a:lvl5pPr indent="-228600" lvl="4" marL="2286000" algn="ctr">
              <a:lnSpc>
                <a:spcPct val="80000"/>
              </a:lnSpc>
              <a:spcBef>
                <a:spcPts val="0"/>
              </a:spcBef>
              <a:spcAft>
                <a:spcPts val="0"/>
              </a:spcAft>
              <a:buClr>
                <a:srgbClr val="000000"/>
              </a:buClr>
              <a:buSzPts val="25000"/>
              <a:buFont typeface="Helvetica Neue"/>
              <a:buNone/>
              <a:defRPr b="1" sz="25000"/>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62" name="Google Shape;62;p17"/>
          <p:cNvSpPr txBox="1"/>
          <p:nvPr>
            <p:ph idx="2" type="body"/>
          </p:nvPr>
        </p:nvSpPr>
        <p:spPr>
          <a:xfrm>
            <a:off x="1206500" y="8262180"/>
            <a:ext cx="21971000" cy="934780"/>
          </a:xfrm>
          <a:prstGeom prst="rect">
            <a:avLst/>
          </a:prstGeom>
          <a:noFill/>
          <a:ln>
            <a:noFill/>
          </a:ln>
        </p:spPr>
        <p:txBody>
          <a:bodyPr anchorCtr="0" anchor="t" bIns="45700" lIns="45700" spcFirstLastPara="1" rIns="45700" wrap="square" tIns="45700">
            <a:normAutofit/>
          </a:bodyPr>
          <a:lstStyle>
            <a:lvl1pPr indent="-228600" lvl="0" marL="457200" algn="ctr">
              <a:lnSpc>
                <a:spcPct val="100000"/>
              </a:lnSpc>
              <a:spcBef>
                <a:spcPts val="0"/>
              </a:spcBef>
              <a:spcAft>
                <a:spcPts val="0"/>
              </a:spcAft>
              <a:buClr>
                <a:srgbClr val="000000"/>
              </a:buClr>
              <a:buSzPts val="5500"/>
              <a:buFont typeface="Helvetica Neue"/>
              <a:buNone/>
              <a:defRPr b="1" sz="5500"/>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63" name="Google Shape;63;p17"/>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Quote">
    <p:spTree>
      <p:nvGrpSpPr>
        <p:cNvPr id="64" name="Shape 64"/>
        <p:cNvGrpSpPr/>
        <p:nvPr/>
      </p:nvGrpSpPr>
      <p:grpSpPr>
        <a:xfrm>
          <a:off x="0" y="0"/>
          <a:ext cx="0" cy="0"/>
          <a:chOff x="0" y="0"/>
          <a:chExt cx="0" cy="0"/>
        </a:xfrm>
      </p:grpSpPr>
      <p:sp>
        <p:nvSpPr>
          <p:cNvPr id="65" name="Google Shape;65;p18"/>
          <p:cNvSpPr txBox="1"/>
          <p:nvPr>
            <p:ph idx="1" type="body"/>
          </p:nvPr>
        </p:nvSpPr>
        <p:spPr>
          <a:xfrm>
            <a:off x="2430025" y="10675453"/>
            <a:ext cx="20200052" cy="636979"/>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0"/>
              </a:spcBef>
              <a:spcAft>
                <a:spcPts val="0"/>
              </a:spcAft>
              <a:buClr>
                <a:srgbClr val="000000"/>
              </a:buClr>
              <a:buSzPts val="3600"/>
              <a:buFont typeface="Helvetica Neue"/>
              <a:buNone/>
              <a:defRPr b="1" sz="3600"/>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66" name="Google Shape;66;p18"/>
          <p:cNvSpPr txBox="1"/>
          <p:nvPr>
            <p:ph idx="2" type="body"/>
          </p:nvPr>
        </p:nvSpPr>
        <p:spPr>
          <a:xfrm>
            <a:off x="1753923" y="4939860"/>
            <a:ext cx="20876153" cy="3836280"/>
          </a:xfrm>
          <a:prstGeom prst="rect">
            <a:avLst/>
          </a:prstGeom>
          <a:noFill/>
          <a:ln>
            <a:noFill/>
          </a:ln>
        </p:spPr>
        <p:txBody>
          <a:bodyPr anchorCtr="0" anchor="t" bIns="50800" lIns="50800" spcFirstLastPara="1" rIns="50800" wrap="square" tIns="50800">
            <a:normAutofit/>
          </a:bodyPr>
          <a:lstStyle>
            <a:lvl1pPr indent="-228600" lvl="0" marL="4572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1pPr>
            <a:lvl2pPr indent="-228600" lvl="1" marL="9144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2pPr>
            <a:lvl3pPr indent="-228600" lvl="2" marL="13716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3pPr>
            <a:lvl4pPr indent="-228600" lvl="3" marL="18288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4pPr>
            <a:lvl5pPr indent="-228600" lvl="4" marL="22860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67" name="Google Shape;67;p18"/>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hoto - 3 Up">
  <p:cSld name="Photo - 3 Up">
    <p:spTree>
      <p:nvGrpSpPr>
        <p:cNvPr id="68" name="Shape 68"/>
        <p:cNvGrpSpPr/>
        <p:nvPr/>
      </p:nvGrpSpPr>
      <p:grpSpPr>
        <a:xfrm>
          <a:off x="0" y="0"/>
          <a:ext cx="0" cy="0"/>
          <a:chOff x="0" y="0"/>
          <a:chExt cx="0" cy="0"/>
        </a:xfrm>
      </p:grpSpPr>
      <p:sp>
        <p:nvSpPr>
          <p:cNvPr id="69" name="Google Shape;69;p19"/>
          <p:cNvSpPr/>
          <p:nvPr>
            <p:ph idx="2" type="pic"/>
          </p:nvPr>
        </p:nvSpPr>
        <p:spPr>
          <a:xfrm>
            <a:off x="15760700" y="1016000"/>
            <a:ext cx="7439099" cy="5949678"/>
          </a:xfrm>
          <a:prstGeom prst="rect">
            <a:avLst/>
          </a:prstGeom>
          <a:noFill/>
          <a:ln>
            <a:noFill/>
          </a:ln>
        </p:spPr>
      </p:sp>
      <p:sp>
        <p:nvSpPr>
          <p:cNvPr id="70" name="Google Shape;70;p19"/>
          <p:cNvSpPr/>
          <p:nvPr>
            <p:ph idx="3" type="pic"/>
          </p:nvPr>
        </p:nvSpPr>
        <p:spPr>
          <a:xfrm>
            <a:off x="13500100" y="3978275"/>
            <a:ext cx="10439400" cy="12150181"/>
          </a:xfrm>
          <a:prstGeom prst="rect">
            <a:avLst/>
          </a:prstGeom>
          <a:noFill/>
          <a:ln>
            <a:noFill/>
          </a:ln>
        </p:spPr>
      </p:sp>
      <p:sp>
        <p:nvSpPr>
          <p:cNvPr id="71" name="Google Shape;71;p19"/>
          <p:cNvSpPr/>
          <p:nvPr>
            <p:ph idx="4" type="pic"/>
          </p:nvPr>
        </p:nvSpPr>
        <p:spPr>
          <a:xfrm>
            <a:off x="-139700" y="495300"/>
            <a:ext cx="16611600" cy="12458701"/>
          </a:xfrm>
          <a:prstGeom prst="rect">
            <a:avLst/>
          </a:prstGeom>
          <a:noFill/>
          <a:ln>
            <a:noFill/>
          </a:ln>
        </p:spPr>
      </p:sp>
      <p:sp>
        <p:nvSpPr>
          <p:cNvPr id="72" name="Google Shape;72;p19"/>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hoto">
  <p:cSld name="Photo">
    <p:spTree>
      <p:nvGrpSpPr>
        <p:cNvPr id="73" name="Shape 73"/>
        <p:cNvGrpSpPr/>
        <p:nvPr/>
      </p:nvGrpSpPr>
      <p:grpSpPr>
        <a:xfrm>
          <a:off x="0" y="0"/>
          <a:ext cx="0" cy="0"/>
          <a:chOff x="0" y="0"/>
          <a:chExt cx="0" cy="0"/>
        </a:xfrm>
      </p:grpSpPr>
      <p:sp>
        <p:nvSpPr>
          <p:cNvPr id="74" name="Google Shape;74;p20"/>
          <p:cNvSpPr/>
          <p:nvPr>
            <p:ph idx="2" type="pic"/>
          </p:nvPr>
        </p:nvSpPr>
        <p:spPr>
          <a:xfrm>
            <a:off x="-1333500" y="-5524500"/>
            <a:ext cx="27051001" cy="21640800"/>
          </a:xfrm>
          <a:prstGeom prst="rect">
            <a:avLst/>
          </a:prstGeom>
          <a:noFill/>
          <a:ln>
            <a:noFill/>
          </a:ln>
        </p:spPr>
      </p:sp>
      <p:sp>
        <p:nvSpPr>
          <p:cNvPr id="75" name="Google Shape;75;p20"/>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marR="0" algn="ctr">
              <a:lnSpc>
                <a:spcPct val="100000"/>
              </a:lnSpc>
              <a:spcBef>
                <a:spcPts val="0"/>
              </a:spcBef>
              <a:spcAft>
                <a:spcPts val="0"/>
              </a:spcAft>
              <a:buClr>
                <a:srgbClr val="FFFFFF"/>
              </a:buClr>
              <a:buSzPts val="1800"/>
              <a:buFont typeface="Helvetica Neue"/>
              <a:buNone/>
              <a:defRPr b="0" i="0" sz="1800" u="none" cap="none" strike="noStrike">
                <a:solidFill>
                  <a:srgbClr val="FFFFFF"/>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FFFFFF"/>
              </a:buClr>
              <a:buSzPts val="1800"/>
              <a:buFont typeface="Helvetica Neue"/>
              <a:buNone/>
              <a:defRPr b="0" i="0" sz="1800" u="none" cap="none" strike="noStrike">
                <a:solidFill>
                  <a:srgbClr val="FFFFFF"/>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FFFFFF"/>
              </a:buClr>
              <a:buSzPts val="1800"/>
              <a:buFont typeface="Helvetica Neue"/>
              <a:buNone/>
              <a:defRPr b="0" i="0" sz="1800" u="none" cap="none" strike="noStrike">
                <a:solidFill>
                  <a:srgbClr val="FFFFFF"/>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FFFFFF"/>
              </a:buClr>
              <a:buSzPts val="1800"/>
              <a:buFont typeface="Helvetica Neue"/>
              <a:buNone/>
              <a:defRPr b="0" i="0" sz="1800" u="none" cap="none" strike="noStrike">
                <a:solidFill>
                  <a:srgbClr val="FFFFFF"/>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FFFFFF"/>
              </a:buClr>
              <a:buSzPts val="1800"/>
              <a:buFont typeface="Helvetica Neue"/>
              <a:buNone/>
              <a:defRPr b="0" i="0" sz="1800" u="none" cap="none" strike="noStrike">
                <a:solidFill>
                  <a:srgbClr val="FFFFFF"/>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FFFFFF"/>
              </a:buClr>
              <a:buSzPts val="1800"/>
              <a:buFont typeface="Helvetica Neue"/>
              <a:buNone/>
              <a:defRPr b="0" i="0" sz="1800" u="none" cap="none" strike="noStrike">
                <a:solidFill>
                  <a:srgbClr val="FFFFFF"/>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FFFFFF"/>
              </a:buClr>
              <a:buSzPts val="1800"/>
              <a:buFont typeface="Helvetica Neue"/>
              <a:buNone/>
              <a:defRPr b="0" i="0" sz="1800" u="none" cap="none" strike="noStrike">
                <a:solidFill>
                  <a:srgbClr val="FFFFFF"/>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FFFFFF"/>
              </a:buClr>
              <a:buSzPts val="1800"/>
              <a:buFont typeface="Helvetica Neue"/>
              <a:buNone/>
              <a:defRPr b="0" i="0" sz="1800" u="none" cap="none" strike="noStrike">
                <a:solidFill>
                  <a:srgbClr val="FFFFFF"/>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FFFFFF"/>
              </a:buClr>
              <a:buSzPts val="1800"/>
              <a:buFont typeface="Helvetica Neue"/>
              <a:buNone/>
              <a:defRPr b="0" i="0" sz="1800" u="none" cap="none" strike="noStrike">
                <a:solidFill>
                  <a:srgbClr val="FFFFFF"/>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tx">
  <p:cSld name="TITLE_AND_BODY">
    <p:spTree>
      <p:nvGrpSpPr>
        <p:cNvPr id="13" name="Shape 13"/>
        <p:cNvGrpSpPr/>
        <p:nvPr/>
      </p:nvGrpSpPr>
      <p:grpSpPr>
        <a:xfrm>
          <a:off x="0" y="0"/>
          <a:ext cx="0" cy="0"/>
          <a:chOff x="0" y="0"/>
          <a:chExt cx="0" cy="0"/>
        </a:xfrm>
      </p:grpSpPr>
      <p:sp>
        <p:nvSpPr>
          <p:cNvPr id="14" name="Google Shape;14;p7"/>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title">
  <p:cSld name="TITLE">
    <p:spTree>
      <p:nvGrpSpPr>
        <p:cNvPr id="15" name="Shape 15"/>
        <p:cNvGrpSpPr/>
        <p:nvPr/>
      </p:nvGrpSpPr>
      <p:grpSpPr>
        <a:xfrm>
          <a:off x="0" y="0"/>
          <a:ext cx="0" cy="0"/>
          <a:chOff x="0" y="0"/>
          <a:chExt cx="0" cy="0"/>
        </a:xfrm>
      </p:grpSpPr>
      <p:sp>
        <p:nvSpPr>
          <p:cNvPr id="16" name="Google Shape;16;p6"/>
          <p:cNvSpPr txBox="1"/>
          <p:nvPr>
            <p:ph idx="1" type="body"/>
          </p:nvPr>
        </p:nvSpPr>
        <p:spPr>
          <a:xfrm>
            <a:off x="1201340" y="11859862"/>
            <a:ext cx="21971003" cy="636979"/>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0"/>
              </a:spcBef>
              <a:spcAft>
                <a:spcPts val="0"/>
              </a:spcAft>
              <a:buClr>
                <a:srgbClr val="000000"/>
              </a:buClr>
              <a:buSzPts val="3600"/>
              <a:buFont typeface="Helvetica Neue"/>
              <a:buNone/>
              <a:defRPr b="1" sz="3600"/>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17" name="Google Shape;17;p6"/>
          <p:cNvSpPr txBox="1"/>
          <p:nvPr>
            <p:ph type="title"/>
          </p:nvPr>
        </p:nvSpPr>
        <p:spPr>
          <a:xfrm>
            <a:off x="1206496" y="2574991"/>
            <a:ext cx="21971004" cy="4648201"/>
          </a:xfrm>
          <a:prstGeom prst="rect">
            <a:avLst/>
          </a:prstGeom>
          <a:noFill/>
          <a:ln>
            <a:noFill/>
          </a:ln>
        </p:spPr>
        <p:txBody>
          <a:bodyPr anchorCtr="0" anchor="b" bIns="50800" lIns="50800" spcFirstLastPara="1" rIns="50800" wrap="square" tIns="50800">
            <a:normAutofit/>
          </a:bodyPr>
          <a:lstStyle>
            <a:lvl1pPr lvl="0" algn="l">
              <a:lnSpc>
                <a:spcPct val="80000"/>
              </a:lnSpc>
              <a:spcBef>
                <a:spcPts val="0"/>
              </a:spcBef>
              <a:spcAft>
                <a:spcPts val="0"/>
              </a:spcAft>
              <a:buClr>
                <a:srgbClr val="000000"/>
              </a:buClr>
              <a:buSzPts val="11600"/>
              <a:buFont typeface="Helvetica Neue"/>
              <a:buNone/>
              <a:defRPr sz="11600"/>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18" name="Google Shape;18;p6"/>
          <p:cNvSpPr txBox="1"/>
          <p:nvPr>
            <p:ph idx="2" type="body"/>
          </p:nvPr>
        </p:nvSpPr>
        <p:spPr>
          <a:xfrm>
            <a:off x="1201342" y="7223190"/>
            <a:ext cx="21971001" cy="1905001"/>
          </a:xfrm>
          <a:prstGeom prst="rect">
            <a:avLst/>
          </a:prstGeom>
          <a:noFill/>
          <a:ln>
            <a:noFill/>
          </a:ln>
        </p:spPr>
        <p:txBody>
          <a:bodyPr anchorCtr="0" anchor="t" bIns="50800" lIns="50800" spcFirstLastPara="1" rIns="50800" wrap="square" tIns="50800">
            <a:normAutofit/>
          </a:bodyPr>
          <a:lstStyle>
            <a:lvl1pPr indent="-228600" lvl="0" marL="457200" algn="l">
              <a:lnSpc>
                <a:spcPct val="100000"/>
              </a:lnSpc>
              <a:spcBef>
                <a:spcPts val="0"/>
              </a:spcBef>
              <a:spcAft>
                <a:spcPts val="0"/>
              </a:spcAft>
              <a:buClr>
                <a:srgbClr val="000000"/>
              </a:buClr>
              <a:buSzPts val="5500"/>
              <a:buFont typeface="Helvetica Neue"/>
              <a:buNone/>
              <a:defRPr b="1" sz="5500"/>
            </a:lvl1pPr>
            <a:lvl2pPr indent="-228600" lvl="1" marL="914400" algn="l">
              <a:lnSpc>
                <a:spcPct val="100000"/>
              </a:lnSpc>
              <a:spcBef>
                <a:spcPts val="0"/>
              </a:spcBef>
              <a:spcAft>
                <a:spcPts val="0"/>
              </a:spcAft>
              <a:buClr>
                <a:srgbClr val="000000"/>
              </a:buClr>
              <a:buSzPts val="5500"/>
              <a:buFont typeface="Helvetica Neue"/>
              <a:buNone/>
              <a:defRPr b="1" sz="5500"/>
            </a:lvl2pPr>
            <a:lvl3pPr indent="-228600" lvl="2" marL="1371600" algn="l">
              <a:lnSpc>
                <a:spcPct val="100000"/>
              </a:lnSpc>
              <a:spcBef>
                <a:spcPts val="0"/>
              </a:spcBef>
              <a:spcAft>
                <a:spcPts val="0"/>
              </a:spcAft>
              <a:buClr>
                <a:srgbClr val="000000"/>
              </a:buClr>
              <a:buSzPts val="5500"/>
              <a:buFont typeface="Helvetica Neue"/>
              <a:buNone/>
              <a:defRPr b="1" sz="5500"/>
            </a:lvl3pPr>
            <a:lvl4pPr indent="-228600" lvl="3" marL="1828800" algn="l">
              <a:lnSpc>
                <a:spcPct val="100000"/>
              </a:lnSpc>
              <a:spcBef>
                <a:spcPts val="0"/>
              </a:spcBef>
              <a:spcAft>
                <a:spcPts val="0"/>
              </a:spcAft>
              <a:buClr>
                <a:srgbClr val="000000"/>
              </a:buClr>
              <a:buSzPts val="5500"/>
              <a:buFont typeface="Helvetica Neue"/>
              <a:buNone/>
              <a:defRPr b="1" sz="5500"/>
            </a:lvl4pPr>
            <a:lvl5pPr indent="-228600" lvl="4" marL="2286000" algn="l">
              <a:lnSpc>
                <a:spcPct val="100000"/>
              </a:lnSpc>
              <a:spcBef>
                <a:spcPts val="0"/>
              </a:spcBef>
              <a:spcAft>
                <a:spcPts val="0"/>
              </a:spcAft>
              <a:buClr>
                <a:srgbClr val="000000"/>
              </a:buClr>
              <a:buSzPts val="5500"/>
              <a:buFont typeface="Helvetica Neue"/>
              <a:buNone/>
              <a:defRPr b="1" sz="5500"/>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19" name="Google Shape;19;p6"/>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mp; Photo">
  <p:cSld name="Title &amp; Photo">
    <p:spTree>
      <p:nvGrpSpPr>
        <p:cNvPr id="20" name="Shape 20"/>
        <p:cNvGrpSpPr/>
        <p:nvPr/>
      </p:nvGrpSpPr>
      <p:grpSpPr>
        <a:xfrm>
          <a:off x="0" y="0"/>
          <a:ext cx="0" cy="0"/>
          <a:chOff x="0" y="0"/>
          <a:chExt cx="0" cy="0"/>
        </a:xfrm>
      </p:grpSpPr>
      <p:sp>
        <p:nvSpPr>
          <p:cNvPr id="21" name="Google Shape;21;p8"/>
          <p:cNvSpPr/>
          <p:nvPr>
            <p:ph idx="2" type="pic"/>
          </p:nvPr>
        </p:nvSpPr>
        <p:spPr>
          <a:xfrm>
            <a:off x="-1155700" y="-1295400"/>
            <a:ext cx="26746199" cy="16018933"/>
          </a:xfrm>
          <a:prstGeom prst="rect">
            <a:avLst/>
          </a:prstGeom>
          <a:noFill/>
          <a:ln>
            <a:noFill/>
          </a:ln>
        </p:spPr>
      </p:sp>
      <p:sp>
        <p:nvSpPr>
          <p:cNvPr id="22" name="Google Shape;22;p8"/>
          <p:cNvSpPr txBox="1"/>
          <p:nvPr>
            <p:ph type="title"/>
          </p:nvPr>
        </p:nvSpPr>
        <p:spPr>
          <a:xfrm>
            <a:off x="1206500" y="7124700"/>
            <a:ext cx="21971000" cy="4648200"/>
          </a:xfrm>
          <a:prstGeom prst="rect">
            <a:avLst/>
          </a:prstGeom>
          <a:noFill/>
          <a:ln>
            <a:noFill/>
          </a:ln>
        </p:spPr>
        <p:txBody>
          <a:bodyPr anchorCtr="0" anchor="b" bIns="50800" lIns="50800" spcFirstLastPara="1" rIns="50800" wrap="square" tIns="50800">
            <a:normAutofit/>
          </a:bodyPr>
          <a:lstStyle>
            <a:lvl1pPr lvl="0" algn="l">
              <a:lnSpc>
                <a:spcPct val="80000"/>
              </a:lnSpc>
              <a:spcBef>
                <a:spcPts val="0"/>
              </a:spcBef>
              <a:spcAft>
                <a:spcPts val="0"/>
              </a:spcAft>
              <a:buClr>
                <a:srgbClr val="000000"/>
              </a:buClr>
              <a:buSzPts val="11600"/>
              <a:buFont typeface="Helvetica Neue"/>
              <a:buNone/>
              <a:defRPr sz="11600"/>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23" name="Google Shape;23;p8"/>
          <p:cNvSpPr txBox="1"/>
          <p:nvPr>
            <p:ph idx="1" type="body"/>
          </p:nvPr>
        </p:nvSpPr>
        <p:spPr>
          <a:xfrm>
            <a:off x="1207690" y="1106137"/>
            <a:ext cx="21968621" cy="636979"/>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0"/>
              </a:spcBef>
              <a:spcAft>
                <a:spcPts val="0"/>
              </a:spcAft>
              <a:buClr>
                <a:srgbClr val="000000"/>
              </a:buClr>
              <a:buSzPts val="3600"/>
              <a:buFont typeface="Helvetica Neue"/>
              <a:buNone/>
              <a:defRPr b="1" sz="3600"/>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24" name="Google Shape;24;p8"/>
          <p:cNvSpPr txBox="1"/>
          <p:nvPr>
            <p:ph idx="3" type="body"/>
          </p:nvPr>
        </p:nvSpPr>
        <p:spPr>
          <a:xfrm>
            <a:off x="1206500" y="11609910"/>
            <a:ext cx="21971000" cy="1116952"/>
          </a:xfrm>
          <a:prstGeom prst="rect">
            <a:avLst/>
          </a:prstGeom>
          <a:noFill/>
          <a:ln>
            <a:noFill/>
          </a:ln>
        </p:spPr>
        <p:txBody>
          <a:bodyPr anchorCtr="0" anchor="t" bIns="50800" lIns="50800" spcFirstLastPara="1" rIns="50800" wrap="square" tIns="50800">
            <a:normAutofit/>
          </a:bodyPr>
          <a:lstStyle>
            <a:lvl1pPr indent="-228600" lvl="0" marL="457200" algn="l">
              <a:lnSpc>
                <a:spcPct val="100000"/>
              </a:lnSpc>
              <a:spcBef>
                <a:spcPts val="0"/>
              </a:spcBef>
              <a:spcAft>
                <a:spcPts val="0"/>
              </a:spcAft>
              <a:buClr>
                <a:srgbClr val="000000"/>
              </a:buClr>
              <a:buSzPts val="5500"/>
              <a:buFont typeface="Helvetica Neue"/>
              <a:buNone/>
              <a:defRPr b="1" sz="5500"/>
            </a:lvl1pPr>
            <a:lvl2pPr indent="-228600" lvl="1" marL="914400" algn="l">
              <a:lnSpc>
                <a:spcPct val="100000"/>
              </a:lnSpc>
              <a:spcBef>
                <a:spcPts val="0"/>
              </a:spcBef>
              <a:spcAft>
                <a:spcPts val="0"/>
              </a:spcAft>
              <a:buClr>
                <a:srgbClr val="000000"/>
              </a:buClr>
              <a:buSzPts val="5500"/>
              <a:buFont typeface="Helvetica Neue"/>
              <a:buNone/>
              <a:defRPr b="1" sz="5500"/>
            </a:lvl2pPr>
            <a:lvl3pPr indent="-228600" lvl="2" marL="1371600" algn="l">
              <a:lnSpc>
                <a:spcPct val="100000"/>
              </a:lnSpc>
              <a:spcBef>
                <a:spcPts val="0"/>
              </a:spcBef>
              <a:spcAft>
                <a:spcPts val="0"/>
              </a:spcAft>
              <a:buClr>
                <a:srgbClr val="000000"/>
              </a:buClr>
              <a:buSzPts val="5500"/>
              <a:buFont typeface="Helvetica Neue"/>
              <a:buNone/>
              <a:defRPr b="1" sz="5500"/>
            </a:lvl3pPr>
            <a:lvl4pPr indent="-228600" lvl="3" marL="1828800" algn="l">
              <a:lnSpc>
                <a:spcPct val="100000"/>
              </a:lnSpc>
              <a:spcBef>
                <a:spcPts val="0"/>
              </a:spcBef>
              <a:spcAft>
                <a:spcPts val="0"/>
              </a:spcAft>
              <a:buClr>
                <a:srgbClr val="000000"/>
              </a:buClr>
              <a:buSzPts val="5500"/>
              <a:buFont typeface="Helvetica Neue"/>
              <a:buNone/>
              <a:defRPr b="1" sz="5500"/>
            </a:lvl4pPr>
            <a:lvl5pPr indent="-228600" lvl="4" marL="2286000" algn="l">
              <a:lnSpc>
                <a:spcPct val="100000"/>
              </a:lnSpc>
              <a:spcBef>
                <a:spcPts val="0"/>
              </a:spcBef>
              <a:spcAft>
                <a:spcPts val="0"/>
              </a:spcAft>
              <a:buClr>
                <a:srgbClr val="000000"/>
              </a:buClr>
              <a:buSzPts val="5500"/>
              <a:buFont typeface="Helvetica Neue"/>
              <a:buNone/>
              <a:defRPr b="1" sz="5500"/>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25" name="Google Shape;25;p8"/>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mp; Photo Alt">
  <p:cSld name="Title &amp; Photo Alt">
    <p:spTree>
      <p:nvGrpSpPr>
        <p:cNvPr id="26" name="Shape 26"/>
        <p:cNvGrpSpPr/>
        <p:nvPr/>
      </p:nvGrpSpPr>
      <p:grpSpPr>
        <a:xfrm>
          <a:off x="0" y="0"/>
          <a:ext cx="0" cy="0"/>
          <a:chOff x="0" y="0"/>
          <a:chExt cx="0" cy="0"/>
        </a:xfrm>
      </p:grpSpPr>
      <p:sp>
        <p:nvSpPr>
          <p:cNvPr id="27" name="Google Shape;27;p9"/>
          <p:cNvSpPr/>
          <p:nvPr>
            <p:ph idx="2" type="pic"/>
          </p:nvPr>
        </p:nvSpPr>
        <p:spPr>
          <a:xfrm>
            <a:off x="10972800" y="-203200"/>
            <a:ext cx="12144836" cy="14135100"/>
          </a:xfrm>
          <a:prstGeom prst="rect">
            <a:avLst/>
          </a:prstGeom>
          <a:noFill/>
          <a:ln>
            <a:noFill/>
          </a:ln>
        </p:spPr>
      </p:sp>
      <p:sp>
        <p:nvSpPr>
          <p:cNvPr id="28" name="Google Shape;28;p9"/>
          <p:cNvSpPr txBox="1"/>
          <p:nvPr>
            <p:ph type="title"/>
          </p:nvPr>
        </p:nvSpPr>
        <p:spPr>
          <a:xfrm>
            <a:off x="1206500" y="1270000"/>
            <a:ext cx="9779000" cy="5882273"/>
          </a:xfrm>
          <a:prstGeom prst="rect">
            <a:avLst/>
          </a:prstGeom>
          <a:noFill/>
          <a:ln>
            <a:noFill/>
          </a:ln>
        </p:spPr>
        <p:txBody>
          <a:bodyPr anchorCtr="0" anchor="b" bIns="50800" lIns="50800" spcFirstLastPara="1" rIns="50800" wrap="square" tIns="5080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29" name="Google Shape;29;p9"/>
          <p:cNvSpPr txBox="1"/>
          <p:nvPr>
            <p:ph idx="1" type="body"/>
          </p:nvPr>
        </p:nvSpPr>
        <p:spPr>
          <a:xfrm>
            <a:off x="1206500" y="7060576"/>
            <a:ext cx="9779000" cy="5385424"/>
          </a:xfrm>
          <a:prstGeom prst="rect">
            <a:avLst/>
          </a:prstGeom>
          <a:noFill/>
          <a:ln>
            <a:noFill/>
          </a:ln>
        </p:spPr>
        <p:txBody>
          <a:bodyPr anchorCtr="0" anchor="t" bIns="50800" lIns="50800" spcFirstLastPara="1" rIns="50800" wrap="square" tIns="50800">
            <a:normAutofit/>
          </a:bodyPr>
          <a:lstStyle>
            <a:lvl1pPr indent="-228600" lvl="0" marL="457200" algn="l">
              <a:lnSpc>
                <a:spcPct val="100000"/>
              </a:lnSpc>
              <a:spcBef>
                <a:spcPts val="0"/>
              </a:spcBef>
              <a:spcAft>
                <a:spcPts val="0"/>
              </a:spcAft>
              <a:buClr>
                <a:srgbClr val="000000"/>
              </a:buClr>
              <a:buSzPts val="5500"/>
              <a:buFont typeface="Helvetica Neue"/>
              <a:buNone/>
              <a:defRPr b="1" sz="5500"/>
            </a:lvl1pPr>
            <a:lvl2pPr indent="-228600" lvl="1" marL="914400" algn="l">
              <a:lnSpc>
                <a:spcPct val="100000"/>
              </a:lnSpc>
              <a:spcBef>
                <a:spcPts val="0"/>
              </a:spcBef>
              <a:spcAft>
                <a:spcPts val="0"/>
              </a:spcAft>
              <a:buClr>
                <a:srgbClr val="000000"/>
              </a:buClr>
              <a:buSzPts val="5500"/>
              <a:buFont typeface="Helvetica Neue"/>
              <a:buNone/>
              <a:defRPr b="1" sz="5500"/>
            </a:lvl2pPr>
            <a:lvl3pPr indent="-228600" lvl="2" marL="1371600" algn="l">
              <a:lnSpc>
                <a:spcPct val="100000"/>
              </a:lnSpc>
              <a:spcBef>
                <a:spcPts val="0"/>
              </a:spcBef>
              <a:spcAft>
                <a:spcPts val="0"/>
              </a:spcAft>
              <a:buClr>
                <a:srgbClr val="000000"/>
              </a:buClr>
              <a:buSzPts val="5500"/>
              <a:buFont typeface="Helvetica Neue"/>
              <a:buNone/>
              <a:defRPr b="1" sz="5500"/>
            </a:lvl3pPr>
            <a:lvl4pPr indent="-228600" lvl="3" marL="1828800" algn="l">
              <a:lnSpc>
                <a:spcPct val="100000"/>
              </a:lnSpc>
              <a:spcBef>
                <a:spcPts val="0"/>
              </a:spcBef>
              <a:spcAft>
                <a:spcPts val="0"/>
              </a:spcAft>
              <a:buClr>
                <a:srgbClr val="000000"/>
              </a:buClr>
              <a:buSzPts val="5500"/>
              <a:buFont typeface="Helvetica Neue"/>
              <a:buNone/>
              <a:defRPr b="1" sz="5500"/>
            </a:lvl4pPr>
            <a:lvl5pPr indent="-228600" lvl="4" marL="2286000" algn="l">
              <a:lnSpc>
                <a:spcPct val="100000"/>
              </a:lnSpc>
              <a:spcBef>
                <a:spcPts val="0"/>
              </a:spcBef>
              <a:spcAft>
                <a:spcPts val="0"/>
              </a:spcAft>
              <a:buClr>
                <a:srgbClr val="000000"/>
              </a:buClr>
              <a:buSzPts val="5500"/>
              <a:buFont typeface="Helvetica Neue"/>
              <a:buNone/>
              <a:defRPr b="1" sz="5500"/>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30" name="Google Shape;30;p9"/>
          <p:cNvSpPr txBox="1"/>
          <p:nvPr>
            <p:ph idx="12" type="sldNum"/>
          </p:nvPr>
        </p:nvSpPr>
        <p:spPr>
          <a:xfrm>
            <a:off x="12001499" y="13085233"/>
            <a:ext cx="368505" cy="374600"/>
          </a:xfrm>
          <a:prstGeom prst="rect">
            <a:avLst/>
          </a:prstGeom>
          <a:noFill/>
          <a:ln>
            <a:noFill/>
          </a:ln>
        </p:spPr>
        <p:txBody>
          <a:bodyPr anchorCtr="0" anchor="b" bIns="50800" lIns="50800" spcFirstLastPara="1" rIns="50800" wrap="square" tIns="50800">
            <a:spAutoFit/>
          </a:bodyPr>
          <a:lstStyle>
            <a:lvl1pPr indent="0" lvl="0"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mp; Bullets">
  <p:cSld name="Title &amp; Bullets">
    <p:spTree>
      <p:nvGrpSpPr>
        <p:cNvPr id="31" name="Shape 31"/>
        <p:cNvGrpSpPr/>
        <p:nvPr/>
      </p:nvGrpSpPr>
      <p:grpSpPr>
        <a:xfrm>
          <a:off x="0" y="0"/>
          <a:ext cx="0" cy="0"/>
          <a:chOff x="0" y="0"/>
          <a:chExt cx="0" cy="0"/>
        </a:xfrm>
      </p:grpSpPr>
      <p:sp>
        <p:nvSpPr>
          <p:cNvPr id="32" name="Google Shape;32;p10"/>
          <p:cNvSpPr txBox="1"/>
          <p:nvPr>
            <p:ph type="title"/>
          </p:nvPr>
        </p:nvSpPr>
        <p:spPr>
          <a:xfrm>
            <a:off x="1206500" y="1079500"/>
            <a:ext cx="21971000" cy="1433163"/>
          </a:xfrm>
          <a:prstGeom prst="rect">
            <a:avLst/>
          </a:prstGeom>
          <a:noFill/>
          <a:ln>
            <a:noFill/>
          </a:ln>
        </p:spPr>
        <p:txBody>
          <a:bodyPr anchorCtr="0" anchor="t" bIns="50800" lIns="50800" spcFirstLastPara="1" rIns="50800" wrap="square" tIns="5080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33" name="Google Shape;33;p10"/>
          <p:cNvSpPr txBox="1"/>
          <p:nvPr>
            <p:ph idx="1" type="body"/>
          </p:nvPr>
        </p:nvSpPr>
        <p:spPr>
          <a:xfrm>
            <a:off x="1206500" y="2372962"/>
            <a:ext cx="21971000" cy="934780"/>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0"/>
              </a:spcBef>
              <a:spcAft>
                <a:spcPts val="0"/>
              </a:spcAft>
              <a:buClr>
                <a:srgbClr val="000000"/>
              </a:buClr>
              <a:buSzPts val="5500"/>
              <a:buFont typeface="Helvetica Neue"/>
              <a:buNone/>
              <a:defRPr b="1" sz="5500"/>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34" name="Google Shape;34;p10"/>
          <p:cNvSpPr txBox="1"/>
          <p:nvPr>
            <p:ph idx="2" type="body"/>
          </p:nvPr>
        </p:nvSpPr>
        <p:spPr>
          <a:xfrm>
            <a:off x="1206500" y="4248504"/>
            <a:ext cx="21971000" cy="8256012"/>
          </a:xfrm>
          <a:prstGeom prst="rect">
            <a:avLst/>
          </a:prstGeom>
          <a:noFill/>
          <a:ln>
            <a:noFill/>
          </a:ln>
        </p:spPr>
        <p:txBody>
          <a:bodyPr anchorCtr="0" anchor="t" bIns="50800" lIns="50800" spcFirstLastPara="1" rIns="50800" wrap="square" tIns="50800">
            <a:normAutofit/>
          </a:bodyPr>
          <a:lstStyle>
            <a:lvl1pPr indent="-369189" lvl="0" marL="457200" algn="l">
              <a:lnSpc>
                <a:spcPct val="90000"/>
              </a:lnSpc>
              <a:spcBef>
                <a:spcPts val="4500"/>
              </a:spcBef>
              <a:spcAft>
                <a:spcPts val="0"/>
              </a:spcAft>
              <a:buClr>
                <a:srgbClr val="000000"/>
              </a:buClr>
              <a:buSzPts val="2214"/>
              <a:buChar char="•"/>
              <a:defRPr/>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35" name="Google Shape;35;p10"/>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ullets">
  <p:cSld name="Bullets">
    <p:spTree>
      <p:nvGrpSpPr>
        <p:cNvPr id="36" name="Shape 36"/>
        <p:cNvGrpSpPr/>
        <p:nvPr/>
      </p:nvGrpSpPr>
      <p:grpSpPr>
        <a:xfrm>
          <a:off x="0" y="0"/>
          <a:ext cx="0" cy="0"/>
          <a:chOff x="0" y="0"/>
          <a:chExt cx="0" cy="0"/>
        </a:xfrm>
      </p:grpSpPr>
      <p:sp>
        <p:nvSpPr>
          <p:cNvPr id="37" name="Google Shape;37;p11"/>
          <p:cNvSpPr txBox="1"/>
          <p:nvPr>
            <p:ph idx="1" type="body"/>
          </p:nvPr>
        </p:nvSpPr>
        <p:spPr>
          <a:xfrm>
            <a:off x="1206500" y="4248504"/>
            <a:ext cx="21971000" cy="8256012"/>
          </a:xfrm>
          <a:prstGeom prst="rect">
            <a:avLst/>
          </a:prstGeom>
          <a:noFill/>
          <a:ln>
            <a:noFill/>
          </a:ln>
        </p:spPr>
        <p:txBody>
          <a:bodyPr anchorCtr="0" anchor="t" bIns="50800" lIns="50800" spcFirstLastPara="1" rIns="50800" wrap="square" tIns="50800">
            <a:normAutofit/>
          </a:bodyPr>
          <a:lstStyle>
            <a:lvl1pPr indent="-369189" lvl="0" marL="457200" algn="l">
              <a:lnSpc>
                <a:spcPct val="90000"/>
              </a:lnSpc>
              <a:spcBef>
                <a:spcPts val="4500"/>
              </a:spcBef>
              <a:spcAft>
                <a:spcPts val="0"/>
              </a:spcAft>
              <a:buClr>
                <a:srgbClr val="000000"/>
              </a:buClr>
              <a:buSzPts val="2214"/>
              <a:buChar char="•"/>
              <a:defRPr/>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38" name="Google Shape;38;p11"/>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Bullets &amp; Photo">
  <p:cSld name="Title, Bullets &amp; Photo">
    <p:spTree>
      <p:nvGrpSpPr>
        <p:cNvPr id="39" name="Shape 39"/>
        <p:cNvGrpSpPr/>
        <p:nvPr/>
      </p:nvGrpSpPr>
      <p:grpSpPr>
        <a:xfrm>
          <a:off x="0" y="0"/>
          <a:ext cx="0" cy="0"/>
          <a:chOff x="0" y="0"/>
          <a:chExt cx="0" cy="0"/>
        </a:xfrm>
      </p:grpSpPr>
      <p:sp>
        <p:nvSpPr>
          <p:cNvPr id="40" name="Google Shape;40;p12"/>
          <p:cNvSpPr txBox="1"/>
          <p:nvPr>
            <p:ph idx="1" type="body"/>
          </p:nvPr>
        </p:nvSpPr>
        <p:spPr>
          <a:xfrm>
            <a:off x="1206500" y="2372962"/>
            <a:ext cx="9779000" cy="934780"/>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0"/>
              </a:spcBef>
              <a:spcAft>
                <a:spcPts val="0"/>
              </a:spcAft>
              <a:buClr>
                <a:srgbClr val="000000"/>
              </a:buClr>
              <a:buSzPts val="5500"/>
              <a:buFont typeface="Helvetica Neue"/>
              <a:buNone/>
              <a:defRPr b="1" sz="5500"/>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41" name="Google Shape;41;p12"/>
          <p:cNvSpPr txBox="1"/>
          <p:nvPr>
            <p:ph idx="2" type="body"/>
          </p:nvPr>
        </p:nvSpPr>
        <p:spPr>
          <a:xfrm>
            <a:off x="1206500" y="4248504"/>
            <a:ext cx="9779000" cy="8256630"/>
          </a:xfrm>
          <a:prstGeom prst="rect">
            <a:avLst/>
          </a:prstGeom>
          <a:noFill/>
          <a:ln>
            <a:noFill/>
          </a:ln>
        </p:spPr>
        <p:txBody>
          <a:bodyPr anchorCtr="0" anchor="t" bIns="50800" lIns="50800" spcFirstLastPara="1" rIns="50800" wrap="square" tIns="50800">
            <a:normAutofit/>
          </a:bodyPr>
          <a:lstStyle>
            <a:lvl1pPr indent="-369189" lvl="0" marL="457200" algn="l">
              <a:lnSpc>
                <a:spcPct val="90000"/>
              </a:lnSpc>
              <a:spcBef>
                <a:spcPts val="4500"/>
              </a:spcBef>
              <a:spcAft>
                <a:spcPts val="0"/>
              </a:spcAft>
              <a:buClr>
                <a:srgbClr val="000000"/>
              </a:buClr>
              <a:buSzPts val="2214"/>
              <a:buChar char="•"/>
              <a:defRPr/>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42" name="Google Shape;42;p12"/>
          <p:cNvSpPr/>
          <p:nvPr>
            <p:ph idx="3" type="pic"/>
          </p:nvPr>
        </p:nvSpPr>
        <p:spPr>
          <a:xfrm>
            <a:off x="12192000" y="-407266"/>
            <a:ext cx="10916874" cy="14555832"/>
          </a:xfrm>
          <a:prstGeom prst="rect">
            <a:avLst/>
          </a:prstGeom>
          <a:noFill/>
          <a:ln>
            <a:noFill/>
          </a:ln>
        </p:spPr>
      </p:sp>
      <p:sp>
        <p:nvSpPr>
          <p:cNvPr id="43" name="Google Shape;43;p12"/>
          <p:cNvSpPr txBox="1"/>
          <p:nvPr>
            <p:ph type="title"/>
          </p:nvPr>
        </p:nvSpPr>
        <p:spPr>
          <a:xfrm>
            <a:off x="1206500" y="1079500"/>
            <a:ext cx="9779000" cy="1435100"/>
          </a:xfrm>
          <a:prstGeom prst="rect">
            <a:avLst/>
          </a:prstGeom>
          <a:noFill/>
          <a:ln>
            <a:noFill/>
          </a:ln>
        </p:spPr>
        <p:txBody>
          <a:bodyPr anchorCtr="0" anchor="t" bIns="50800" lIns="50800" spcFirstLastPara="1" rIns="50800" wrap="square" tIns="5080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44" name="Google Shape;44;p12"/>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p:cSld name="Section">
    <p:spTree>
      <p:nvGrpSpPr>
        <p:cNvPr id="45" name="Shape 45"/>
        <p:cNvGrpSpPr/>
        <p:nvPr/>
      </p:nvGrpSpPr>
      <p:grpSpPr>
        <a:xfrm>
          <a:off x="0" y="0"/>
          <a:ext cx="0" cy="0"/>
          <a:chOff x="0" y="0"/>
          <a:chExt cx="0" cy="0"/>
        </a:xfrm>
      </p:grpSpPr>
      <p:sp>
        <p:nvSpPr>
          <p:cNvPr id="46" name="Google Shape;46;p13"/>
          <p:cNvSpPr txBox="1"/>
          <p:nvPr>
            <p:ph type="title"/>
          </p:nvPr>
        </p:nvSpPr>
        <p:spPr>
          <a:xfrm>
            <a:off x="1206496" y="4533900"/>
            <a:ext cx="21971004" cy="4648200"/>
          </a:xfrm>
          <a:prstGeom prst="rect">
            <a:avLst/>
          </a:prstGeom>
          <a:noFill/>
          <a:ln>
            <a:noFill/>
          </a:ln>
        </p:spPr>
        <p:txBody>
          <a:bodyPr anchorCtr="0" anchor="ctr" bIns="50800" lIns="50800" spcFirstLastPara="1" rIns="50800" wrap="square" tIns="50800">
            <a:normAutofit/>
          </a:bodyPr>
          <a:lstStyle>
            <a:lvl1pPr lvl="0" algn="l">
              <a:lnSpc>
                <a:spcPct val="80000"/>
              </a:lnSpc>
              <a:spcBef>
                <a:spcPts val="0"/>
              </a:spcBef>
              <a:spcAft>
                <a:spcPts val="0"/>
              </a:spcAft>
              <a:buClr>
                <a:srgbClr val="000000"/>
              </a:buClr>
              <a:buSzPts val="11600"/>
              <a:buFont typeface="Helvetica Neue"/>
              <a:buNone/>
              <a:defRPr b="0" sz="11600">
                <a:latin typeface="Helvetica Neue"/>
                <a:ea typeface="Helvetica Neue"/>
                <a:cs typeface="Helvetica Neue"/>
                <a:sym typeface="Helvetica Neu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47" name="Google Shape;47;p13"/>
          <p:cNvSpPr txBox="1"/>
          <p:nvPr>
            <p:ph idx="12" type="sldNum"/>
          </p:nvPr>
        </p:nvSpPr>
        <p:spPr>
          <a:xfrm>
            <a:off x="12001499" y="13085233"/>
            <a:ext cx="368505" cy="374600"/>
          </a:xfrm>
          <a:prstGeom prst="rect">
            <a:avLst/>
          </a:prstGeom>
          <a:noFill/>
          <a:ln>
            <a:noFill/>
          </a:ln>
        </p:spPr>
        <p:txBody>
          <a:bodyPr anchorCtr="0" anchor="b" bIns="50800" lIns="50800" spcFirstLastPara="1" rIns="50800" wrap="square" tIns="50800">
            <a:spAutoFit/>
          </a:bodyPr>
          <a:lstStyle>
            <a:lvl1pPr indent="0" lvl="0"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2.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 name="Shape 5"/>
        <p:cNvGrpSpPr/>
        <p:nvPr/>
      </p:nvGrpSpPr>
      <p:grpSpPr>
        <a:xfrm>
          <a:off x="0" y="0"/>
          <a:ext cx="0" cy="0"/>
          <a:chOff x="0" y="0"/>
          <a:chExt cx="0" cy="0"/>
        </a:xfrm>
      </p:grpSpPr>
      <p:sp>
        <p:nvSpPr>
          <p:cNvPr id="6" name="Google Shape;6;p5"/>
          <p:cNvSpPr txBox="1"/>
          <p:nvPr>
            <p:ph type="title"/>
          </p:nvPr>
        </p:nvSpPr>
        <p:spPr>
          <a:xfrm>
            <a:off x="1206500" y="1079500"/>
            <a:ext cx="21971000" cy="1433163"/>
          </a:xfrm>
          <a:prstGeom prst="rect">
            <a:avLst/>
          </a:prstGeom>
          <a:noFill/>
          <a:ln>
            <a:noFill/>
          </a:ln>
        </p:spPr>
        <p:txBody>
          <a:bodyPr anchorCtr="0" anchor="t" bIns="50800" lIns="50800" spcFirstLastPara="1" rIns="50800" wrap="square" tIns="50800">
            <a:normAutofit/>
          </a:bodyPr>
          <a:lstStyle>
            <a:lvl1pPr lvl="0" marR="0" rtl="0" algn="l">
              <a:lnSpc>
                <a:spcPct val="80000"/>
              </a:lnSpc>
              <a:spcBef>
                <a:spcPts val="0"/>
              </a:spcBef>
              <a:spcAft>
                <a:spcPts val="0"/>
              </a:spcAft>
              <a:buClr>
                <a:srgbClr val="000000"/>
              </a:buClr>
              <a:buSzPts val="8500"/>
              <a:buFont typeface="Helvetica Neue"/>
              <a:buNone/>
              <a:defRPr b="1" i="0" sz="8500" u="none" cap="none" strike="noStrike">
                <a:solidFill>
                  <a:srgbClr val="000000"/>
                </a:solidFill>
                <a:latin typeface="Helvetica Neue"/>
                <a:ea typeface="Helvetica Neue"/>
                <a:cs typeface="Helvetica Neue"/>
                <a:sym typeface="Helvetica Neue"/>
              </a:defRPr>
            </a:lvl1pPr>
            <a:lvl2pPr lvl="1" marR="0" rtl="0" algn="l">
              <a:lnSpc>
                <a:spcPct val="80000"/>
              </a:lnSpc>
              <a:spcBef>
                <a:spcPts val="0"/>
              </a:spcBef>
              <a:spcAft>
                <a:spcPts val="0"/>
              </a:spcAft>
              <a:buClr>
                <a:srgbClr val="000000"/>
              </a:buClr>
              <a:buSzPts val="8500"/>
              <a:buFont typeface="Helvetica Neue"/>
              <a:buNone/>
              <a:defRPr b="1" i="0" sz="8500" u="none" cap="none" strike="noStrike">
                <a:solidFill>
                  <a:srgbClr val="000000"/>
                </a:solidFill>
                <a:latin typeface="Helvetica Neue"/>
                <a:ea typeface="Helvetica Neue"/>
                <a:cs typeface="Helvetica Neue"/>
                <a:sym typeface="Helvetica Neue"/>
              </a:defRPr>
            </a:lvl2pPr>
            <a:lvl3pPr lvl="2" marR="0" rtl="0" algn="l">
              <a:lnSpc>
                <a:spcPct val="80000"/>
              </a:lnSpc>
              <a:spcBef>
                <a:spcPts val="0"/>
              </a:spcBef>
              <a:spcAft>
                <a:spcPts val="0"/>
              </a:spcAft>
              <a:buClr>
                <a:srgbClr val="000000"/>
              </a:buClr>
              <a:buSzPts val="8500"/>
              <a:buFont typeface="Helvetica Neue"/>
              <a:buNone/>
              <a:defRPr b="1" i="0" sz="8500" u="none" cap="none" strike="noStrike">
                <a:solidFill>
                  <a:srgbClr val="000000"/>
                </a:solidFill>
                <a:latin typeface="Helvetica Neue"/>
                <a:ea typeface="Helvetica Neue"/>
                <a:cs typeface="Helvetica Neue"/>
                <a:sym typeface="Helvetica Neue"/>
              </a:defRPr>
            </a:lvl3pPr>
            <a:lvl4pPr lvl="3" marR="0" rtl="0" algn="l">
              <a:lnSpc>
                <a:spcPct val="80000"/>
              </a:lnSpc>
              <a:spcBef>
                <a:spcPts val="0"/>
              </a:spcBef>
              <a:spcAft>
                <a:spcPts val="0"/>
              </a:spcAft>
              <a:buClr>
                <a:srgbClr val="000000"/>
              </a:buClr>
              <a:buSzPts val="8500"/>
              <a:buFont typeface="Helvetica Neue"/>
              <a:buNone/>
              <a:defRPr b="1" i="0" sz="8500" u="none" cap="none" strike="noStrike">
                <a:solidFill>
                  <a:srgbClr val="000000"/>
                </a:solidFill>
                <a:latin typeface="Helvetica Neue"/>
                <a:ea typeface="Helvetica Neue"/>
                <a:cs typeface="Helvetica Neue"/>
                <a:sym typeface="Helvetica Neue"/>
              </a:defRPr>
            </a:lvl4pPr>
            <a:lvl5pPr lvl="4" marR="0" rtl="0" algn="l">
              <a:lnSpc>
                <a:spcPct val="80000"/>
              </a:lnSpc>
              <a:spcBef>
                <a:spcPts val="0"/>
              </a:spcBef>
              <a:spcAft>
                <a:spcPts val="0"/>
              </a:spcAft>
              <a:buClr>
                <a:srgbClr val="000000"/>
              </a:buClr>
              <a:buSzPts val="8500"/>
              <a:buFont typeface="Helvetica Neue"/>
              <a:buNone/>
              <a:defRPr b="1" i="0" sz="8500" u="none" cap="none" strike="noStrike">
                <a:solidFill>
                  <a:srgbClr val="000000"/>
                </a:solidFill>
                <a:latin typeface="Helvetica Neue"/>
                <a:ea typeface="Helvetica Neue"/>
                <a:cs typeface="Helvetica Neue"/>
                <a:sym typeface="Helvetica Neue"/>
              </a:defRPr>
            </a:lvl5pPr>
            <a:lvl6pPr lvl="5" marR="0" rtl="0" algn="l">
              <a:lnSpc>
                <a:spcPct val="80000"/>
              </a:lnSpc>
              <a:spcBef>
                <a:spcPts val="0"/>
              </a:spcBef>
              <a:spcAft>
                <a:spcPts val="0"/>
              </a:spcAft>
              <a:buClr>
                <a:srgbClr val="000000"/>
              </a:buClr>
              <a:buSzPts val="8500"/>
              <a:buFont typeface="Helvetica Neue"/>
              <a:buNone/>
              <a:defRPr b="1" i="0" sz="8500" u="none" cap="none" strike="noStrike">
                <a:solidFill>
                  <a:srgbClr val="000000"/>
                </a:solidFill>
                <a:latin typeface="Helvetica Neue"/>
                <a:ea typeface="Helvetica Neue"/>
                <a:cs typeface="Helvetica Neue"/>
                <a:sym typeface="Helvetica Neue"/>
              </a:defRPr>
            </a:lvl6pPr>
            <a:lvl7pPr lvl="6" marR="0" rtl="0" algn="l">
              <a:lnSpc>
                <a:spcPct val="80000"/>
              </a:lnSpc>
              <a:spcBef>
                <a:spcPts val="0"/>
              </a:spcBef>
              <a:spcAft>
                <a:spcPts val="0"/>
              </a:spcAft>
              <a:buClr>
                <a:srgbClr val="000000"/>
              </a:buClr>
              <a:buSzPts val="8500"/>
              <a:buFont typeface="Helvetica Neue"/>
              <a:buNone/>
              <a:defRPr b="1" i="0" sz="8500" u="none" cap="none" strike="noStrike">
                <a:solidFill>
                  <a:srgbClr val="000000"/>
                </a:solidFill>
                <a:latin typeface="Helvetica Neue"/>
                <a:ea typeface="Helvetica Neue"/>
                <a:cs typeface="Helvetica Neue"/>
                <a:sym typeface="Helvetica Neue"/>
              </a:defRPr>
            </a:lvl7pPr>
            <a:lvl8pPr lvl="7" marR="0" rtl="0" algn="l">
              <a:lnSpc>
                <a:spcPct val="80000"/>
              </a:lnSpc>
              <a:spcBef>
                <a:spcPts val="0"/>
              </a:spcBef>
              <a:spcAft>
                <a:spcPts val="0"/>
              </a:spcAft>
              <a:buClr>
                <a:srgbClr val="000000"/>
              </a:buClr>
              <a:buSzPts val="8500"/>
              <a:buFont typeface="Helvetica Neue"/>
              <a:buNone/>
              <a:defRPr b="1" i="0" sz="8500" u="none" cap="none" strike="noStrike">
                <a:solidFill>
                  <a:srgbClr val="000000"/>
                </a:solidFill>
                <a:latin typeface="Helvetica Neue"/>
                <a:ea typeface="Helvetica Neue"/>
                <a:cs typeface="Helvetica Neue"/>
                <a:sym typeface="Helvetica Neue"/>
              </a:defRPr>
            </a:lvl8pPr>
            <a:lvl9pPr lvl="8" marR="0" rtl="0" algn="l">
              <a:lnSpc>
                <a:spcPct val="80000"/>
              </a:lnSpc>
              <a:spcBef>
                <a:spcPts val="0"/>
              </a:spcBef>
              <a:spcAft>
                <a:spcPts val="0"/>
              </a:spcAft>
              <a:buClr>
                <a:srgbClr val="000000"/>
              </a:buClr>
              <a:buSzPts val="8500"/>
              <a:buFont typeface="Helvetica Neue"/>
              <a:buNone/>
              <a:defRPr b="1" i="0" sz="8500" u="none" cap="none" strike="noStrike">
                <a:solidFill>
                  <a:srgbClr val="000000"/>
                </a:solidFill>
                <a:latin typeface="Helvetica Neue"/>
                <a:ea typeface="Helvetica Neue"/>
                <a:cs typeface="Helvetica Neue"/>
                <a:sym typeface="Helvetica Neue"/>
              </a:defRPr>
            </a:lvl9pPr>
          </a:lstStyle>
          <a:p/>
        </p:txBody>
      </p:sp>
      <p:sp>
        <p:nvSpPr>
          <p:cNvPr id="7" name="Google Shape;7;p5"/>
          <p:cNvSpPr txBox="1"/>
          <p:nvPr>
            <p:ph idx="1" type="body"/>
          </p:nvPr>
        </p:nvSpPr>
        <p:spPr>
          <a:xfrm>
            <a:off x="1206500" y="4248504"/>
            <a:ext cx="21971000" cy="8256012"/>
          </a:xfrm>
          <a:prstGeom prst="rect">
            <a:avLst/>
          </a:prstGeom>
          <a:noFill/>
          <a:ln>
            <a:noFill/>
          </a:ln>
        </p:spPr>
        <p:txBody>
          <a:bodyPr anchorCtr="0" anchor="t" bIns="50800" lIns="50800" spcFirstLastPara="1" rIns="50800" wrap="square" tIns="50800">
            <a:normAutofit/>
          </a:bodyPr>
          <a:lstStyle>
            <a:lvl1pPr indent="-603504" lvl="0" marL="4572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1pPr>
            <a:lvl2pPr indent="-603504" lvl="1" marL="9144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2pPr>
            <a:lvl3pPr indent="-603504" lvl="2" marL="13716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3pPr>
            <a:lvl4pPr indent="-603504" lvl="3" marL="18288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4pPr>
            <a:lvl5pPr indent="-603504" lvl="4" marL="22860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5pPr>
            <a:lvl6pPr indent="-603504" lvl="5" marL="27432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6pPr>
            <a:lvl7pPr indent="-603504" lvl="6" marL="32004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7pPr>
            <a:lvl8pPr indent="-603504" lvl="7" marL="36576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8pPr>
            <a:lvl9pPr indent="-603503" lvl="8" marL="41148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9pPr>
          </a:lstStyle>
          <a:p/>
        </p:txBody>
      </p:sp>
      <p:sp>
        <p:nvSpPr>
          <p:cNvPr id="8" name="Google Shape;8;p5"/>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1pPr>
            <a:lvl2pPr indent="0" lvl="1"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2pPr>
            <a:lvl3pPr indent="0" lvl="2"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3pPr>
            <a:lvl4pPr indent="0" lvl="3"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4pPr>
            <a:lvl5pPr indent="0" lvl="4"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5pPr>
            <a:lvl6pPr indent="0" lvl="5"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6pPr>
            <a:lvl7pPr indent="0" lvl="6"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7pPr>
            <a:lvl8pPr indent="0" lvl="7"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8pPr>
            <a:lvl9pPr indent="0" lvl="8"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sz="1400">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pic>
        <p:nvPicPr>
          <p:cNvPr descr="Lower Thirds-10.png" id="80" name="Google Shape;80;g4dcb6d0b4c4b470a_77"/>
          <p:cNvPicPr preferRelativeResize="0"/>
          <p:nvPr/>
        </p:nvPicPr>
        <p:blipFill rotWithShape="1">
          <a:blip r:embed="rId3">
            <a:alphaModFix/>
          </a:blip>
          <a:srcRect b="0" l="0" r="0" t="0"/>
          <a:stretch/>
        </p:blipFill>
        <p:spPr>
          <a:xfrm>
            <a:off x="2539" y="0"/>
            <a:ext cx="24378923" cy="13716000"/>
          </a:xfrm>
          <a:prstGeom prst="rect">
            <a:avLst/>
          </a:prstGeom>
          <a:noFill/>
          <a:ln>
            <a:noFill/>
          </a:ln>
        </p:spPr>
      </p:pic>
      <p:sp>
        <p:nvSpPr>
          <p:cNvPr id="81" name="Google Shape;81;g4dcb6d0b4c4b470a_77"/>
          <p:cNvSpPr txBox="1"/>
          <p:nvPr/>
        </p:nvSpPr>
        <p:spPr>
          <a:xfrm>
            <a:off x="3651939" y="10133617"/>
            <a:ext cx="16182301" cy="1949252"/>
          </a:xfrm>
          <a:prstGeom prst="rect">
            <a:avLst/>
          </a:prstGeom>
          <a:noFill/>
          <a:ln>
            <a:noFill/>
          </a:ln>
        </p:spPr>
        <p:txBody>
          <a:bodyPr anchorCtr="0" anchor="ctr" bIns="50800" lIns="50800" spcFirstLastPara="1" rIns="50800" wrap="square" tIns="50800">
            <a:spAutoFit/>
          </a:bodyPr>
          <a:lstStyle/>
          <a:p>
            <a:pPr indent="0" lvl="0" marL="0" marR="0" rtl="0" algn="ctr">
              <a:lnSpc>
                <a:spcPct val="100000"/>
              </a:lnSpc>
              <a:spcBef>
                <a:spcPts val="0"/>
              </a:spcBef>
              <a:spcAft>
                <a:spcPts val="0"/>
              </a:spcAft>
              <a:buClr>
                <a:srgbClr val="FFFFFF"/>
              </a:buClr>
              <a:buSzPts val="5000"/>
              <a:buFont typeface="Helvetica Neue"/>
              <a:buNone/>
            </a:pPr>
            <a:r>
              <a:rPr b="0" i="0" lang="en-US" sz="6600" u="none" cap="none" strike="noStrike">
                <a:solidFill>
                  <a:srgbClr val="0B5394"/>
                </a:solidFill>
                <a:latin typeface="Helvetica Neue"/>
                <a:ea typeface="Helvetica Neue"/>
                <a:cs typeface="Helvetica Neue"/>
                <a:sym typeface="Helvetica Neue"/>
              </a:rPr>
              <a:t>Thriving</a:t>
            </a:r>
            <a:r>
              <a:rPr b="0" i="0" lang="en-US" sz="5400" u="none" cap="none" strike="noStrike">
                <a:solidFill>
                  <a:srgbClr val="FFFFFF"/>
                </a:solidFill>
                <a:latin typeface="Helvetica Neue"/>
                <a:ea typeface="Helvetica Neue"/>
                <a:cs typeface="Helvetica Neue"/>
                <a:sym typeface="Helvetica Neue"/>
              </a:rPr>
              <a:t>: Grace, Necessity, and Discipline</a:t>
            </a:r>
            <a:endParaRPr b="0" i="0" sz="5400" u="none" cap="none" strike="noStrike">
              <a:solidFill>
                <a:srgbClr val="FFFFFF"/>
              </a:solidFill>
              <a:latin typeface="Helvetica Neue"/>
              <a:ea typeface="Helvetica Neue"/>
              <a:cs typeface="Helvetica Neue"/>
              <a:sym typeface="Helvetica Neue"/>
            </a:endParaRPr>
          </a:p>
          <a:p>
            <a:pPr indent="0" lvl="0" marL="0" marR="0" rtl="0" algn="ctr">
              <a:lnSpc>
                <a:spcPct val="100000"/>
              </a:lnSpc>
              <a:spcBef>
                <a:spcPts val="0"/>
              </a:spcBef>
              <a:spcAft>
                <a:spcPts val="0"/>
              </a:spcAft>
              <a:buClr>
                <a:srgbClr val="FFFFFF"/>
              </a:buClr>
              <a:buSzPts val="5000"/>
              <a:buFont typeface="Helvetica Neue"/>
              <a:buNone/>
            </a:pPr>
            <a:r>
              <a:rPr b="0" i="0" lang="en-US" sz="5400" u="none" cap="none" strike="noStrike">
                <a:solidFill>
                  <a:srgbClr val="FFFFFF"/>
                </a:solidFill>
                <a:latin typeface="Helvetica Neue"/>
                <a:ea typeface="Helvetica Neue"/>
                <a:cs typeface="Helvetica Neue"/>
                <a:sym typeface="Helvetica Neue"/>
              </a:rPr>
              <a:t>Luke 11:1-12</a:t>
            </a:r>
            <a:endParaRPr b="0" i="0" sz="5400" u="none" cap="none" strike="noStrike">
              <a:solidFill>
                <a:srgbClr val="FFFFFF"/>
              </a:solidFill>
              <a:latin typeface="Helvetica Neue"/>
              <a:ea typeface="Helvetica Neue"/>
              <a:cs typeface="Helvetica Neue"/>
              <a:sym typeface="Helvetica Neue"/>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pic>
        <p:nvPicPr>
          <p:cNvPr descr="LT_Green Only" id="131" name="Google Shape;131;p81"/>
          <p:cNvPicPr preferRelativeResize="0"/>
          <p:nvPr/>
        </p:nvPicPr>
        <p:blipFill rotWithShape="1">
          <a:blip r:embed="rId3">
            <a:alphaModFix/>
          </a:blip>
          <a:srcRect b="0" l="0" r="0" t="0"/>
          <a:stretch/>
        </p:blipFill>
        <p:spPr>
          <a:xfrm>
            <a:off x="6350" y="0"/>
            <a:ext cx="24371300" cy="13716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pic>
        <p:nvPicPr>
          <p:cNvPr descr="Lower Thirds-10.png" id="136" name="Google Shape;136;g5fd0ead56d855499_5"/>
          <p:cNvPicPr preferRelativeResize="0"/>
          <p:nvPr/>
        </p:nvPicPr>
        <p:blipFill rotWithShape="1">
          <a:blip r:embed="rId3">
            <a:alphaModFix/>
          </a:blip>
          <a:srcRect b="0" l="0" r="0" t="0"/>
          <a:stretch/>
        </p:blipFill>
        <p:spPr>
          <a:xfrm>
            <a:off x="2539" y="0"/>
            <a:ext cx="24378923" cy="13716000"/>
          </a:xfrm>
          <a:prstGeom prst="rect">
            <a:avLst/>
          </a:prstGeom>
          <a:noFill/>
          <a:ln>
            <a:noFill/>
          </a:ln>
        </p:spPr>
      </p:pic>
      <p:sp>
        <p:nvSpPr>
          <p:cNvPr id="137" name="Google Shape;137;g5fd0ead56d855499_5"/>
          <p:cNvSpPr txBox="1"/>
          <p:nvPr/>
        </p:nvSpPr>
        <p:spPr>
          <a:xfrm>
            <a:off x="4100850" y="10689835"/>
            <a:ext cx="16182301" cy="933589"/>
          </a:xfrm>
          <a:prstGeom prst="rect">
            <a:avLst/>
          </a:prstGeom>
          <a:noFill/>
          <a:ln>
            <a:noFill/>
          </a:ln>
        </p:spPr>
        <p:txBody>
          <a:bodyPr anchorCtr="0" anchor="ctr" bIns="50800" lIns="50800" spcFirstLastPara="1" rIns="50800" wrap="square" tIns="50800">
            <a:spAutoFit/>
          </a:bodyPr>
          <a:lstStyle/>
          <a:p>
            <a:pPr indent="0" lvl="0" marL="0" marR="0" rtl="0" algn="ctr">
              <a:lnSpc>
                <a:spcPct val="100000"/>
              </a:lnSpc>
              <a:spcBef>
                <a:spcPts val="0"/>
              </a:spcBef>
              <a:spcAft>
                <a:spcPts val="0"/>
              </a:spcAft>
              <a:buClr>
                <a:srgbClr val="FFFFFF"/>
              </a:buClr>
              <a:buSzPts val="5000"/>
              <a:buFont typeface="Helvetica Neue"/>
              <a:buNone/>
            </a:pPr>
            <a:r>
              <a:rPr b="0" i="0" lang="en-US" sz="5400" u="none" cap="none" strike="noStrike">
                <a:solidFill>
                  <a:srgbClr val="FFFFFF"/>
                </a:solidFill>
                <a:latin typeface="Helvetica Neue"/>
                <a:ea typeface="Helvetica Neue"/>
                <a:cs typeface="Helvetica Neue"/>
                <a:sym typeface="Helvetica Neue"/>
              </a:rPr>
              <a:t>There is a </a:t>
            </a:r>
            <a:r>
              <a:rPr b="0" i="1" lang="en-US" sz="5400" u="none" cap="none" strike="noStrike">
                <a:solidFill>
                  <a:srgbClr val="FFFFFF"/>
                </a:solidFill>
                <a:latin typeface="Helvetica Neue"/>
                <a:ea typeface="Helvetica Neue"/>
                <a:cs typeface="Helvetica Neue"/>
                <a:sym typeface="Helvetica Neue"/>
              </a:rPr>
              <a:t>discipline</a:t>
            </a:r>
            <a:r>
              <a:rPr b="0" i="0" lang="en-US" sz="5400" u="none" cap="none" strike="noStrike">
                <a:solidFill>
                  <a:srgbClr val="FFFFFF"/>
                </a:solidFill>
                <a:latin typeface="Helvetica Neue"/>
                <a:ea typeface="Helvetica Neue"/>
                <a:cs typeface="Helvetica Neue"/>
                <a:sym typeface="Helvetica Neue"/>
              </a:rPr>
              <a:t> in Wrestling with God</a:t>
            </a:r>
            <a:endParaRPr b="0" i="0" sz="5400" u="none" cap="none" strike="noStrike">
              <a:solidFill>
                <a:srgbClr val="FFFFFF"/>
              </a:solidFill>
              <a:latin typeface="Helvetica Neue"/>
              <a:ea typeface="Helvetica Neue"/>
              <a:cs typeface="Helvetica Neue"/>
              <a:sym typeface="Helvetica Neue"/>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pic>
        <p:nvPicPr>
          <p:cNvPr descr="LT_Green Only" id="142" name="Google Shape;142;p82"/>
          <p:cNvPicPr preferRelativeResize="0"/>
          <p:nvPr/>
        </p:nvPicPr>
        <p:blipFill rotWithShape="1">
          <a:blip r:embed="rId3">
            <a:alphaModFix/>
          </a:blip>
          <a:srcRect b="0" l="0" r="0" t="0"/>
          <a:stretch/>
        </p:blipFill>
        <p:spPr>
          <a:xfrm>
            <a:off x="6350" y="0"/>
            <a:ext cx="24371300" cy="13716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pic>
        <p:nvPicPr>
          <p:cNvPr descr="Lower Thirds-10.png" id="147" name="Google Shape;147;g5fd0ead56d855499_10"/>
          <p:cNvPicPr preferRelativeResize="0"/>
          <p:nvPr/>
        </p:nvPicPr>
        <p:blipFill rotWithShape="1">
          <a:blip r:embed="rId3">
            <a:alphaModFix/>
          </a:blip>
          <a:srcRect b="0" l="0" r="0" t="0"/>
          <a:stretch/>
        </p:blipFill>
        <p:spPr>
          <a:xfrm>
            <a:off x="2539" y="0"/>
            <a:ext cx="24378923" cy="13716000"/>
          </a:xfrm>
          <a:prstGeom prst="rect">
            <a:avLst/>
          </a:prstGeom>
          <a:noFill/>
          <a:ln>
            <a:noFill/>
          </a:ln>
        </p:spPr>
      </p:pic>
      <p:sp>
        <p:nvSpPr>
          <p:cNvPr id="148" name="Google Shape;148;g5fd0ead56d855499_10"/>
          <p:cNvSpPr txBox="1"/>
          <p:nvPr/>
        </p:nvSpPr>
        <p:spPr>
          <a:xfrm>
            <a:off x="4100850" y="10812928"/>
            <a:ext cx="16182301" cy="933589"/>
          </a:xfrm>
          <a:prstGeom prst="rect">
            <a:avLst/>
          </a:prstGeom>
          <a:noFill/>
          <a:ln>
            <a:noFill/>
          </a:ln>
        </p:spPr>
        <p:txBody>
          <a:bodyPr anchorCtr="0" anchor="ctr" bIns="50800" lIns="50800" spcFirstLastPara="1" rIns="50800" wrap="square" tIns="50800">
            <a:spAutoFit/>
          </a:bodyPr>
          <a:lstStyle/>
          <a:p>
            <a:pPr indent="0" lvl="0" marL="0" marR="0" rtl="0" algn="ctr">
              <a:lnSpc>
                <a:spcPct val="100000"/>
              </a:lnSpc>
              <a:spcBef>
                <a:spcPts val="0"/>
              </a:spcBef>
              <a:spcAft>
                <a:spcPts val="0"/>
              </a:spcAft>
              <a:buClr>
                <a:srgbClr val="FFFFFF"/>
              </a:buClr>
              <a:buSzPts val="5000"/>
              <a:buFont typeface="Helvetica Neue"/>
              <a:buNone/>
            </a:pPr>
            <a:r>
              <a:rPr b="0" i="0" lang="en-US" sz="5400" u="none" cap="none" strike="noStrike">
                <a:solidFill>
                  <a:srgbClr val="FFFFFF"/>
                </a:solidFill>
                <a:latin typeface="Helvetica Neue"/>
                <a:ea typeface="Helvetica Neue"/>
                <a:cs typeface="Helvetica Neue"/>
                <a:sym typeface="Helvetica Neue"/>
              </a:rPr>
              <a:t>It is grace that calls us to be filled with the Spirit</a:t>
            </a:r>
            <a:endParaRPr b="0" i="0" sz="5400" u="none" cap="none" strike="noStrike">
              <a:solidFill>
                <a:srgbClr val="FFFFFF"/>
              </a:solidFill>
              <a:latin typeface="Helvetica Neue"/>
              <a:ea typeface="Helvetica Neue"/>
              <a:cs typeface="Helvetica Neue"/>
              <a:sym typeface="Helvetica Neue"/>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pic>
        <p:nvPicPr>
          <p:cNvPr descr="LT_Green Only" id="153" name="Google Shape;153;p83"/>
          <p:cNvPicPr preferRelativeResize="0"/>
          <p:nvPr/>
        </p:nvPicPr>
        <p:blipFill rotWithShape="1">
          <a:blip r:embed="rId3">
            <a:alphaModFix/>
          </a:blip>
          <a:srcRect b="0" l="0" r="0" t="0"/>
          <a:stretch/>
        </p:blipFill>
        <p:spPr>
          <a:xfrm>
            <a:off x="6350" y="0"/>
            <a:ext cx="24371300" cy="137160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pic>
        <p:nvPicPr>
          <p:cNvPr descr="Lower Thirds-10.png" id="158" name="Google Shape;158;p84"/>
          <p:cNvPicPr preferRelativeResize="0"/>
          <p:nvPr/>
        </p:nvPicPr>
        <p:blipFill rotWithShape="1">
          <a:blip r:embed="rId3">
            <a:alphaModFix/>
          </a:blip>
          <a:srcRect b="0" l="0" r="0" t="0"/>
          <a:stretch/>
        </p:blipFill>
        <p:spPr>
          <a:xfrm>
            <a:off x="2539" y="0"/>
            <a:ext cx="24378923" cy="13716000"/>
          </a:xfrm>
          <a:prstGeom prst="rect">
            <a:avLst/>
          </a:prstGeom>
          <a:noFill/>
          <a:ln>
            <a:noFill/>
          </a:ln>
        </p:spPr>
      </p:pic>
      <p:sp>
        <p:nvSpPr>
          <p:cNvPr id="159" name="Google Shape;159;p84"/>
          <p:cNvSpPr txBox="1"/>
          <p:nvPr/>
        </p:nvSpPr>
        <p:spPr>
          <a:xfrm>
            <a:off x="3651939" y="10133617"/>
            <a:ext cx="16182301" cy="1949252"/>
          </a:xfrm>
          <a:prstGeom prst="rect">
            <a:avLst/>
          </a:prstGeom>
          <a:noFill/>
          <a:ln>
            <a:noFill/>
          </a:ln>
        </p:spPr>
        <p:txBody>
          <a:bodyPr anchorCtr="0" anchor="ctr" bIns="50800" lIns="50800" spcFirstLastPara="1" rIns="50800" wrap="square" tIns="50800">
            <a:spAutoFit/>
          </a:bodyPr>
          <a:lstStyle/>
          <a:p>
            <a:pPr indent="0" lvl="0" marL="0" marR="0" rtl="0" algn="ctr">
              <a:lnSpc>
                <a:spcPct val="100000"/>
              </a:lnSpc>
              <a:spcBef>
                <a:spcPts val="0"/>
              </a:spcBef>
              <a:spcAft>
                <a:spcPts val="0"/>
              </a:spcAft>
              <a:buClr>
                <a:srgbClr val="FFFFFF"/>
              </a:buClr>
              <a:buSzPts val="5000"/>
              <a:buFont typeface="Helvetica Neue"/>
              <a:buNone/>
            </a:pPr>
            <a:r>
              <a:rPr b="0" i="0" lang="en-US" sz="6600" u="none" cap="none" strike="noStrike">
                <a:solidFill>
                  <a:srgbClr val="0B5394"/>
                </a:solidFill>
                <a:latin typeface="Helvetica Neue"/>
                <a:ea typeface="Helvetica Neue"/>
                <a:cs typeface="Helvetica Neue"/>
                <a:sym typeface="Helvetica Neue"/>
              </a:rPr>
              <a:t>Thriving</a:t>
            </a:r>
            <a:r>
              <a:rPr b="0" i="0" lang="en-US" sz="5400" u="none" cap="none" strike="noStrike">
                <a:solidFill>
                  <a:srgbClr val="FFFFFF"/>
                </a:solidFill>
                <a:latin typeface="Helvetica Neue"/>
                <a:ea typeface="Helvetica Neue"/>
                <a:cs typeface="Helvetica Neue"/>
                <a:sym typeface="Helvetica Neue"/>
              </a:rPr>
              <a:t>: Grace, Necessity, and Discipline</a:t>
            </a:r>
            <a:endParaRPr b="0" i="0" sz="5400" u="none" cap="none" strike="noStrike">
              <a:solidFill>
                <a:srgbClr val="FFFFFF"/>
              </a:solidFill>
              <a:latin typeface="Helvetica Neue"/>
              <a:ea typeface="Helvetica Neue"/>
              <a:cs typeface="Helvetica Neue"/>
              <a:sym typeface="Helvetica Neue"/>
            </a:endParaRPr>
          </a:p>
          <a:p>
            <a:pPr indent="0" lvl="0" marL="0" marR="0" rtl="0" algn="ctr">
              <a:lnSpc>
                <a:spcPct val="100000"/>
              </a:lnSpc>
              <a:spcBef>
                <a:spcPts val="0"/>
              </a:spcBef>
              <a:spcAft>
                <a:spcPts val="0"/>
              </a:spcAft>
              <a:buClr>
                <a:srgbClr val="FFFFFF"/>
              </a:buClr>
              <a:buSzPts val="5000"/>
              <a:buFont typeface="Helvetica Neue"/>
              <a:buNone/>
            </a:pPr>
            <a:r>
              <a:rPr b="0" i="0" lang="en-US" sz="5400" u="none" cap="none" strike="noStrike">
                <a:solidFill>
                  <a:srgbClr val="FFFFFF"/>
                </a:solidFill>
                <a:latin typeface="Helvetica Neue"/>
                <a:ea typeface="Helvetica Neue"/>
                <a:cs typeface="Helvetica Neue"/>
                <a:sym typeface="Helvetica Neue"/>
              </a:rPr>
              <a:t>Luke 11:1-12</a:t>
            </a:r>
            <a:endParaRPr b="0" i="0" sz="5400" u="none" cap="none" strike="noStrike">
              <a:solidFill>
                <a:srgbClr val="FFFFFF"/>
              </a:solidFill>
              <a:latin typeface="Helvetica Neue"/>
              <a:ea typeface="Helvetica Neue"/>
              <a:cs typeface="Helvetica Neue"/>
              <a:sym typeface="Helvetica Neue"/>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pic>
        <p:nvPicPr>
          <p:cNvPr descr="LT_Green Only" id="164" name="Google Shape;164;p85"/>
          <p:cNvPicPr preferRelativeResize="0"/>
          <p:nvPr/>
        </p:nvPicPr>
        <p:blipFill rotWithShape="1">
          <a:blip r:embed="rId3">
            <a:alphaModFix/>
          </a:blip>
          <a:srcRect b="0" l="0" r="0" t="0"/>
          <a:stretch/>
        </p:blipFill>
        <p:spPr>
          <a:xfrm>
            <a:off x="6350" y="0"/>
            <a:ext cx="24371300" cy="137160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pic>
        <p:nvPicPr>
          <p:cNvPr descr="LT_Green Only" id="86" name="Google Shape;86;p78"/>
          <p:cNvPicPr preferRelativeResize="0"/>
          <p:nvPr/>
        </p:nvPicPr>
        <p:blipFill rotWithShape="1">
          <a:blip r:embed="rId3">
            <a:alphaModFix/>
          </a:blip>
          <a:srcRect b="0" l="0" r="0" t="0"/>
          <a:stretch/>
        </p:blipFill>
        <p:spPr>
          <a:xfrm>
            <a:off x="6350" y="0"/>
            <a:ext cx="24371300" cy="13716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pic>
        <p:nvPicPr>
          <p:cNvPr descr="Thriving Slides-14.png" id="91" name="Google Shape;91;ge9db85459faee5a_0"/>
          <p:cNvPicPr preferRelativeResize="0"/>
          <p:nvPr/>
        </p:nvPicPr>
        <p:blipFill rotWithShape="1">
          <a:blip r:embed="rId3">
            <a:alphaModFix/>
          </a:blip>
          <a:srcRect b="0" l="0" r="0" t="0"/>
          <a:stretch/>
        </p:blipFill>
        <p:spPr>
          <a:xfrm>
            <a:off x="23934" y="3770"/>
            <a:ext cx="24355806" cy="13708460"/>
          </a:xfrm>
          <a:prstGeom prst="rect">
            <a:avLst/>
          </a:prstGeom>
          <a:noFill/>
          <a:ln>
            <a:noFill/>
          </a:ln>
        </p:spPr>
      </p:pic>
      <p:sp>
        <p:nvSpPr>
          <p:cNvPr id="92" name="Google Shape;92;ge9db85459faee5a_0"/>
          <p:cNvSpPr txBox="1"/>
          <p:nvPr/>
        </p:nvSpPr>
        <p:spPr>
          <a:xfrm>
            <a:off x="879475" y="682259"/>
            <a:ext cx="23141400" cy="10107600"/>
          </a:xfrm>
          <a:prstGeom prst="rect">
            <a:avLst/>
          </a:prstGeom>
          <a:noFill/>
          <a:ln>
            <a:noFill/>
          </a:ln>
        </p:spPr>
        <p:txBody>
          <a:bodyPr anchorCtr="0" anchor="ctr" bIns="50800" lIns="50800" spcFirstLastPara="1" rIns="50800" wrap="square" tIns="50800">
            <a:spAutoFit/>
          </a:bodyPr>
          <a:lstStyle/>
          <a:p>
            <a:pPr indent="0" lvl="0" marL="0" marR="0" rtl="0" algn="l">
              <a:lnSpc>
                <a:spcPct val="100000"/>
              </a:lnSpc>
              <a:spcBef>
                <a:spcPts val="0"/>
              </a:spcBef>
              <a:spcAft>
                <a:spcPts val="0"/>
              </a:spcAft>
              <a:buClr>
                <a:srgbClr val="000000"/>
              </a:buClr>
              <a:buSzPts val="6500"/>
              <a:buFont typeface="Arial"/>
              <a:buNone/>
            </a:pPr>
            <a:r>
              <a:rPr b="0" i="0" lang="en-US" sz="6500" u="none" cap="none" strike="noStrike">
                <a:solidFill>
                  <a:srgbClr val="000000"/>
                </a:solidFill>
                <a:latin typeface="Arial"/>
                <a:ea typeface="Arial"/>
                <a:cs typeface="Arial"/>
                <a:sym typeface="Arial"/>
              </a:rPr>
              <a:t>One day Jesus was praying in a certain place. When he finished, one of his disciples said to him, “Lord, teach us to pray, just as John taught his disciples.” He said to them, “When you pray, say: </a:t>
            </a:r>
            <a:endParaRPr b="0" i="0" sz="65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500"/>
              <a:buFont typeface="Arial"/>
              <a:buNone/>
            </a:pPr>
            <a:r>
              <a:t/>
            </a:r>
            <a:endParaRPr b="0" i="0" sz="65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500"/>
              <a:buFont typeface="Arial"/>
              <a:buNone/>
            </a:pPr>
            <a:r>
              <a:rPr b="0" i="0" lang="en-US" sz="6500" u="none" cap="none" strike="noStrike">
                <a:solidFill>
                  <a:srgbClr val="000000"/>
                </a:solidFill>
                <a:latin typeface="Arial"/>
                <a:ea typeface="Arial"/>
                <a:cs typeface="Arial"/>
                <a:sym typeface="Arial"/>
              </a:rPr>
              <a:t>“‘Father, hallowed be your name, your kingdom come. Give us each day our daily bread. Forgive us our sins, for we also forgive everyone who sins against us. And lead us not into temptation.’”</a:t>
            </a:r>
            <a:endParaRPr b="0" i="0" sz="65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500"/>
              <a:buFont typeface="Arial"/>
              <a:buNone/>
            </a:pPr>
            <a:r>
              <a:t/>
            </a:r>
            <a:endParaRPr b="0" i="0" sz="6500" u="none" cap="none" strike="noStrik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pic>
        <p:nvPicPr>
          <p:cNvPr descr="Thriving Slides-14.png" id="97" name="Google Shape;97;g7dc497ee5d93086a_0"/>
          <p:cNvPicPr preferRelativeResize="0"/>
          <p:nvPr/>
        </p:nvPicPr>
        <p:blipFill rotWithShape="1">
          <a:blip r:embed="rId3">
            <a:alphaModFix/>
          </a:blip>
          <a:srcRect b="0" l="0" r="0" t="0"/>
          <a:stretch/>
        </p:blipFill>
        <p:spPr>
          <a:xfrm>
            <a:off x="23934" y="3770"/>
            <a:ext cx="24355806" cy="13708460"/>
          </a:xfrm>
          <a:prstGeom prst="rect">
            <a:avLst/>
          </a:prstGeom>
          <a:noFill/>
          <a:ln>
            <a:noFill/>
          </a:ln>
        </p:spPr>
      </p:pic>
      <p:sp>
        <p:nvSpPr>
          <p:cNvPr id="98" name="Google Shape;98;g7dc497ee5d93086a_0"/>
          <p:cNvSpPr txBox="1"/>
          <p:nvPr/>
        </p:nvSpPr>
        <p:spPr>
          <a:xfrm>
            <a:off x="861236" y="716968"/>
            <a:ext cx="23141400" cy="11108100"/>
          </a:xfrm>
          <a:prstGeom prst="rect">
            <a:avLst/>
          </a:prstGeom>
          <a:noFill/>
          <a:ln>
            <a:noFill/>
          </a:ln>
        </p:spPr>
        <p:txBody>
          <a:bodyPr anchorCtr="0" anchor="ctr" bIns="50800" lIns="50800" spcFirstLastPara="1" rIns="50800" wrap="square" tIns="50800">
            <a:spAutoFit/>
          </a:bodyPr>
          <a:lstStyle/>
          <a:p>
            <a:pPr indent="0" lvl="0" marL="0" marR="0" rtl="0" algn="l">
              <a:lnSpc>
                <a:spcPct val="100000"/>
              </a:lnSpc>
              <a:spcBef>
                <a:spcPts val="0"/>
              </a:spcBef>
              <a:spcAft>
                <a:spcPts val="0"/>
              </a:spcAft>
              <a:buClr>
                <a:srgbClr val="000000"/>
              </a:buClr>
              <a:buSzPts val="6500"/>
              <a:buFont typeface="Arial"/>
              <a:buNone/>
            </a:pPr>
            <a:r>
              <a:rPr b="0" i="0" lang="en-US" sz="6500" u="none" cap="none" strike="noStrike">
                <a:solidFill>
                  <a:srgbClr val="000000"/>
                </a:solidFill>
                <a:latin typeface="Arial"/>
                <a:ea typeface="Arial"/>
                <a:cs typeface="Arial"/>
                <a:sym typeface="Arial"/>
              </a:rPr>
              <a:t>Then Jesus said to them, “Suppose you have a friend, and you go to him at midnight and say, ‘Friend, lend me three loaves of bread; a friend of mine on a journey has come to me, and I have no food to offer him.’ And suppose the one inside answers, ‘Don’t bother me. The door is already locked, and my children and I are in bed. I can’t get up and give you anything.’ I tell you, even though he will not get up and give you the bread because of friendship, yet because of your shameless audacity he will surely get up and give you as much as you need.</a:t>
            </a:r>
            <a:endParaRPr b="0" i="0" sz="65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500"/>
              <a:buFont typeface="Arial"/>
              <a:buNone/>
            </a:pPr>
            <a:r>
              <a:t/>
            </a:r>
            <a:endParaRPr b="0" i="0" sz="65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pic>
        <p:nvPicPr>
          <p:cNvPr descr="Thriving Slides-14.png" id="103" name="Google Shape;103;g4dcb6d0b4c4b470a_0"/>
          <p:cNvPicPr preferRelativeResize="0"/>
          <p:nvPr/>
        </p:nvPicPr>
        <p:blipFill rotWithShape="1">
          <a:blip r:embed="rId3">
            <a:alphaModFix/>
          </a:blip>
          <a:srcRect b="0" l="0" r="0" t="0"/>
          <a:stretch/>
        </p:blipFill>
        <p:spPr>
          <a:xfrm>
            <a:off x="23934" y="3770"/>
            <a:ext cx="24355806" cy="13708460"/>
          </a:xfrm>
          <a:prstGeom prst="rect">
            <a:avLst/>
          </a:prstGeom>
          <a:noFill/>
          <a:ln>
            <a:noFill/>
          </a:ln>
        </p:spPr>
      </p:pic>
      <p:sp>
        <p:nvSpPr>
          <p:cNvPr id="104" name="Google Shape;104;g4dcb6d0b4c4b470a_0"/>
          <p:cNvSpPr txBox="1"/>
          <p:nvPr/>
        </p:nvSpPr>
        <p:spPr>
          <a:xfrm>
            <a:off x="861236" y="488363"/>
            <a:ext cx="23141400" cy="11108100"/>
          </a:xfrm>
          <a:prstGeom prst="rect">
            <a:avLst/>
          </a:prstGeom>
          <a:noFill/>
          <a:ln>
            <a:noFill/>
          </a:ln>
        </p:spPr>
        <p:txBody>
          <a:bodyPr anchorCtr="0" anchor="ctr" bIns="50800" lIns="50800" spcFirstLastPara="1" rIns="50800" wrap="square" tIns="50800">
            <a:spAutoFit/>
          </a:bodyPr>
          <a:lstStyle/>
          <a:p>
            <a:pPr indent="0" lvl="0" marL="0" marR="0" rtl="0" algn="l">
              <a:lnSpc>
                <a:spcPct val="100000"/>
              </a:lnSpc>
              <a:spcBef>
                <a:spcPts val="0"/>
              </a:spcBef>
              <a:spcAft>
                <a:spcPts val="0"/>
              </a:spcAft>
              <a:buClr>
                <a:srgbClr val="000000"/>
              </a:buClr>
              <a:buSzPts val="6500"/>
              <a:buFont typeface="Arial"/>
              <a:buNone/>
            </a:pPr>
            <a:r>
              <a:rPr b="0" i="0" lang="en-US" sz="6500" u="none" cap="none" strike="noStrike">
                <a:solidFill>
                  <a:srgbClr val="000000"/>
                </a:solidFill>
                <a:latin typeface="Arial"/>
                <a:ea typeface="Arial"/>
                <a:cs typeface="Arial"/>
                <a:sym typeface="Arial"/>
              </a:rPr>
              <a:t>“So I say to you: Ask and it will be given to you; seek and you will find; knock and the door will be opened to you. For everyone who asks receives; the one who seeks finds; and to the one who knocks, the door will be opened. </a:t>
            </a:r>
            <a:endParaRPr b="0" i="0" sz="65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500"/>
              <a:buFont typeface="Arial"/>
              <a:buNone/>
            </a:pPr>
            <a:r>
              <a:t/>
            </a:r>
            <a:endParaRPr b="0" i="0" sz="65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500"/>
              <a:buFont typeface="Arial"/>
              <a:buNone/>
            </a:pPr>
            <a:r>
              <a:rPr b="0" i="0" lang="en-US" sz="6500" u="none" cap="none" strike="noStrike">
                <a:solidFill>
                  <a:srgbClr val="000000"/>
                </a:solidFill>
                <a:latin typeface="Arial"/>
                <a:ea typeface="Arial"/>
                <a:cs typeface="Arial"/>
                <a:sym typeface="Arial"/>
              </a:rPr>
              <a:t>“Which of you fathers, if your son asks for a fish, will give him a snake instead? Or if he asks for an egg, will give him a scorpion? If you then, though you are evil, know how to give good gifts to your children, how much more will your Father in heaven give the Holy Spirit to those who ask him!”</a:t>
            </a:r>
            <a:endParaRPr b="0" i="0" sz="65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500"/>
              <a:buFont typeface="Arial"/>
              <a:buNone/>
            </a:pPr>
            <a:r>
              <a:t/>
            </a:r>
            <a:endParaRPr b="0" i="0" sz="6500" u="none" cap="none" strike="noStrik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pic>
        <p:nvPicPr>
          <p:cNvPr descr="LT_Green Only" id="109" name="Google Shape;109;p79"/>
          <p:cNvPicPr preferRelativeResize="0"/>
          <p:nvPr/>
        </p:nvPicPr>
        <p:blipFill rotWithShape="1">
          <a:blip r:embed="rId3">
            <a:alphaModFix/>
          </a:blip>
          <a:srcRect b="0" l="0" r="0" t="0"/>
          <a:stretch/>
        </p:blipFill>
        <p:spPr>
          <a:xfrm>
            <a:off x="6350" y="0"/>
            <a:ext cx="24371300" cy="13716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pic>
        <p:nvPicPr>
          <p:cNvPr descr="Lower Thirds-10.png" id="114" name="Google Shape;114;g4dcb6d0b4c4b470a_82"/>
          <p:cNvPicPr preferRelativeResize="0"/>
          <p:nvPr/>
        </p:nvPicPr>
        <p:blipFill rotWithShape="1">
          <a:blip r:embed="rId3">
            <a:alphaModFix/>
          </a:blip>
          <a:srcRect b="0" l="0" r="0" t="0"/>
          <a:stretch/>
        </p:blipFill>
        <p:spPr>
          <a:xfrm>
            <a:off x="2539" y="0"/>
            <a:ext cx="24378923" cy="13716000"/>
          </a:xfrm>
          <a:prstGeom prst="rect">
            <a:avLst/>
          </a:prstGeom>
          <a:noFill/>
          <a:ln>
            <a:noFill/>
          </a:ln>
        </p:spPr>
      </p:pic>
      <p:sp>
        <p:nvSpPr>
          <p:cNvPr id="115" name="Google Shape;115;g4dcb6d0b4c4b470a_82"/>
          <p:cNvSpPr txBox="1"/>
          <p:nvPr/>
        </p:nvSpPr>
        <p:spPr>
          <a:xfrm>
            <a:off x="4100850" y="10760173"/>
            <a:ext cx="16182301" cy="933589"/>
          </a:xfrm>
          <a:prstGeom prst="rect">
            <a:avLst/>
          </a:prstGeom>
          <a:noFill/>
          <a:ln>
            <a:noFill/>
          </a:ln>
        </p:spPr>
        <p:txBody>
          <a:bodyPr anchorCtr="0" anchor="ctr" bIns="50800" lIns="50800" spcFirstLastPara="1" rIns="50800" wrap="square" tIns="50800">
            <a:spAutoFit/>
          </a:bodyPr>
          <a:lstStyle/>
          <a:p>
            <a:pPr indent="0" lvl="0" marL="0" marR="0" rtl="0" algn="ctr">
              <a:lnSpc>
                <a:spcPct val="100000"/>
              </a:lnSpc>
              <a:spcBef>
                <a:spcPts val="0"/>
              </a:spcBef>
              <a:spcAft>
                <a:spcPts val="0"/>
              </a:spcAft>
              <a:buClr>
                <a:srgbClr val="FFFFFF"/>
              </a:buClr>
              <a:buSzPts val="5000"/>
              <a:buFont typeface="Helvetica Neue"/>
              <a:buNone/>
            </a:pPr>
            <a:r>
              <a:rPr b="0" i="0" lang="en-US" sz="5400" u="none" cap="none" strike="noStrike">
                <a:solidFill>
                  <a:srgbClr val="FFFFFF"/>
                </a:solidFill>
                <a:latin typeface="Helvetica Neue"/>
                <a:ea typeface="Helvetica Neue"/>
                <a:cs typeface="Helvetica Neue"/>
                <a:sym typeface="Helvetica Neue"/>
              </a:rPr>
              <a:t>There is a </a:t>
            </a:r>
            <a:r>
              <a:rPr b="0" i="1" lang="en-US" sz="5400" u="none" cap="none" strike="noStrike">
                <a:solidFill>
                  <a:srgbClr val="FFFFFF"/>
                </a:solidFill>
                <a:latin typeface="Helvetica Neue"/>
                <a:ea typeface="Helvetica Neue"/>
                <a:cs typeface="Helvetica Neue"/>
                <a:sym typeface="Helvetica Neue"/>
              </a:rPr>
              <a:t>grace</a:t>
            </a:r>
            <a:r>
              <a:rPr b="0" i="0" lang="en-US" sz="5400" u="none" cap="none" strike="noStrike">
                <a:solidFill>
                  <a:srgbClr val="FFFFFF"/>
                </a:solidFill>
                <a:latin typeface="Helvetica Neue"/>
                <a:ea typeface="Helvetica Neue"/>
                <a:cs typeface="Helvetica Neue"/>
                <a:sym typeface="Helvetica Neue"/>
              </a:rPr>
              <a:t> in Wrestling with God</a:t>
            </a:r>
            <a:endParaRPr b="0" i="0" sz="5400" u="none" cap="none" strike="noStrike">
              <a:solidFill>
                <a:srgbClr val="FFFFFF"/>
              </a:solidFill>
              <a:latin typeface="Helvetica Neue"/>
              <a:ea typeface="Helvetica Neue"/>
              <a:cs typeface="Helvetica Neue"/>
              <a:sym typeface="Helvetica Neue"/>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pic>
        <p:nvPicPr>
          <p:cNvPr descr="LT_Green Only" id="120" name="Google Shape;120;p80"/>
          <p:cNvPicPr preferRelativeResize="0"/>
          <p:nvPr/>
        </p:nvPicPr>
        <p:blipFill rotWithShape="1">
          <a:blip r:embed="rId3">
            <a:alphaModFix/>
          </a:blip>
          <a:srcRect b="0" l="0" r="0" t="0"/>
          <a:stretch/>
        </p:blipFill>
        <p:spPr>
          <a:xfrm>
            <a:off x="6350" y="0"/>
            <a:ext cx="24371300" cy="13716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pic>
        <p:nvPicPr>
          <p:cNvPr descr="Lower Thirds-10.png" id="125" name="Google Shape;125;g5fd0ead56d855499_0"/>
          <p:cNvPicPr preferRelativeResize="0"/>
          <p:nvPr/>
        </p:nvPicPr>
        <p:blipFill rotWithShape="1">
          <a:blip r:embed="rId3">
            <a:alphaModFix/>
          </a:blip>
          <a:srcRect b="0" l="0" r="0" t="0"/>
          <a:stretch/>
        </p:blipFill>
        <p:spPr>
          <a:xfrm>
            <a:off x="2539" y="0"/>
            <a:ext cx="24378923" cy="13716000"/>
          </a:xfrm>
          <a:prstGeom prst="rect">
            <a:avLst/>
          </a:prstGeom>
          <a:noFill/>
          <a:ln>
            <a:noFill/>
          </a:ln>
        </p:spPr>
      </p:pic>
      <p:sp>
        <p:nvSpPr>
          <p:cNvPr id="126" name="Google Shape;126;g5fd0ead56d855499_0"/>
          <p:cNvSpPr txBox="1"/>
          <p:nvPr/>
        </p:nvSpPr>
        <p:spPr>
          <a:xfrm>
            <a:off x="4100850" y="10725004"/>
            <a:ext cx="16182301" cy="933589"/>
          </a:xfrm>
          <a:prstGeom prst="rect">
            <a:avLst/>
          </a:prstGeom>
          <a:noFill/>
          <a:ln>
            <a:noFill/>
          </a:ln>
        </p:spPr>
        <p:txBody>
          <a:bodyPr anchorCtr="0" anchor="ctr" bIns="50800" lIns="50800" spcFirstLastPara="1" rIns="50800" wrap="square" tIns="50800">
            <a:spAutoFit/>
          </a:bodyPr>
          <a:lstStyle/>
          <a:p>
            <a:pPr indent="0" lvl="0" marL="0" marR="0" rtl="0" algn="ctr">
              <a:lnSpc>
                <a:spcPct val="100000"/>
              </a:lnSpc>
              <a:spcBef>
                <a:spcPts val="0"/>
              </a:spcBef>
              <a:spcAft>
                <a:spcPts val="0"/>
              </a:spcAft>
              <a:buClr>
                <a:srgbClr val="FFFFFF"/>
              </a:buClr>
              <a:buSzPts val="5000"/>
              <a:buFont typeface="Helvetica Neue"/>
              <a:buNone/>
            </a:pPr>
            <a:r>
              <a:rPr b="0" i="0" lang="en-US" sz="5400" u="none" cap="none" strike="noStrike">
                <a:solidFill>
                  <a:srgbClr val="FFFFFF"/>
                </a:solidFill>
                <a:latin typeface="Helvetica Neue"/>
                <a:ea typeface="Helvetica Neue"/>
                <a:cs typeface="Helvetica Neue"/>
                <a:sym typeface="Helvetica Neue"/>
              </a:rPr>
              <a:t>There is a </a:t>
            </a:r>
            <a:r>
              <a:rPr b="0" i="1" lang="en-US" sz="5400" u="none" cap="none" strike="noStrike">
                <a:solidFill>
                  <a:srgbClr val="FFFFFF"/>
                </a:solidFill>
                <a:latin typeface="Helvetica Neue"/>
                <a:ea typeface="Helvetica Neue"/>
                <a:cs typeface="Helvetica Neue"/>
                <a:sym typeface="Helvetica Neue"/>
              </a:rPr>
              <a:t>necessity</a:t>
            </a:r>
            <a:r>
              <a:rPr b="0" i="0" lang="en-US" sz="5400" u="none" cap="none" strike="noStrike">
                <a:solidFill>
                  <a:srgbClr val="FFFFFF"/>
                </a:solidFill>
                <a:latin typeface="Helvetica Neue"/>
                <a:ea typeface="Helvetica Neue"/>
                <a:cs typeface="Helvetica Neue"/>
                <a:sym typeface="Helvetica Neue"/>
              </a:rPr>
              <a:t> in Wrestling with God</a:t>
            </a:r>
            <a:endParaRPr b="0" i="0" sz="5400" u="none" cap="none" strike="noStrike">
              <a:solidFill>
                <a:srgbClr val="FFFFFF"/>
              </a:solidFill>
              <a:latin typeface="Helvetica Neue"/>
              <a:ea typeface="Helvetica Neue"/>
              <a:cs typeface="Helvetica Neue"/>
              <a:sym typeface="Helvetica Neue"/>
            </a:endParaRPr>
          </a:p>
        </p:txBody>
      </p:sp>
    </p:spTree>
  </p:cSld>
  <p:clrMapOvr>
    <a:masterClrMapping/>
  </p:clrMapOvr>
</p:sld>
</file>

<file path=ppt/theme/theme1.xml><?xml version="1.0" encoding="utf-8"?>
<a:theme xmlns:a="http://schemas.openxmlformats.org/drawingml/2006/main" xmlns:r="http://schemas.openxmlformats.org/officeDocument/2006/relationships"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21_BasicWhite">
  <a:themeElements>
    <a:clrScheme name="21_BasicWhite">
      <a:dk1>
        <a:srgbClr val="5E5E5E"/>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