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24"/>
  </p:notesMasterIdLst>
  <p:sldIdLst>
    <p:sldId id="256" r:id="rId2"/>
    <p:sldId id="257" r:id="rId3"/>
    <p:sldId id="258" r:id="rId4"/>
    <p:sldId id="264" r:id="rId5"/>
    <p:sldId id="259" r:id="rId6"/>
    <p:sldId id="262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74" r:id="rId18"/>
    <p:sldId id="273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90780" autoAdjust="0"/>
  </p:normalViewPr>
  <p:slideViewPr>
    <p:cSldViewPr>
      <p:cViewPr varScale="1">
        <p:scale>
          <a:sx n="68" d="100"/>
          <a:sy n="68" d="100"/>
        </p:scale>
        <p:origin x="8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A4ABB3-8AF9-4F49-BEBE-4B7B27A6F0F8}" type="doc">
      <dgm:prSet loTypeId="urn:microsoft.com/office/officeart/2005/8/layout/list1" loCatId="list" qsTypeId="urn:microsoft.com/office/officeart/2005/8/quickstyle/3d1" qsCatId="3D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80A63F8E-82EA-4B77-A8DE-62BA55D2DCEC}">
      <dgm:prSet/>
      <dgm:spPr/>
      <dgm:t>
        <a:bodyPr/>
        <a:lstStyle/>
        <a:p>
          <a:pPr rtl="0"/>
          <a:r>
            <a:rPr lang="en-US" smtClean="0"/>
            <a:t>Deontological ethics</a:t>
          </a:r>
          <a:endParaRPr lang="en-US"/>
        </a:p>
      </dgm:t>
    </dgm:pt>
    <dgm:pt modelId="{04A610D0-C025-4095-A558-A88A6522854A}" type="parTrans" cxnId="{1C27F976-8EB6-4F1B-A3DA-A244320D9B34}">
      <dgm:prSet/>
      <dgm:spPr/>
      <dgm:t>
        <a:bodyPr/>
        <a:lstStyle/>
        <a:p>
          <a:endParaRPr lang="en-US"/>
        </a:p>
      </dgm:t>
    </dgm:pt>
    <dgm:pt modelId="{2A678DEA-C9D0-4BE0-8CDF-0471FFD378D0}" type="sibTrans" cxnId="{1C27F976-8EB6-4F1B-A3DA-A244320D9B34}">
      <dgm:prSet/>
      <dgm:spPr/>
      <dgm:t>
        <a:bodyPr/>
        <a:lstStyle/>
        <a:p>
          <a:endParaRPr lang="en-US"/>
        </a:p>
      </dgm:t>
    </dgm:pt>
    <dgm:pt modelId="{88E79498-BFC9-4CEA-85A6-53513B2C4F0D}">
      <dgm:prSet/>
      <dgm:spPr/>
      <dgm:t>
        <a:bodyPr/>
        <a:lstStyle/>
        <a:p>
          <a:pPr rtl="0"/>
          <a:r>
            <a:rPr lang="en-US" smtClean="0"/>
            <a:t>Ethics as rules</a:t>
          </a:r>
          <a:endParaRPr lang="en-US"/>
        </a:p>
      </dgm:t>
    </dgm:pt>
    <dgm:pt modelId="{4E52E290-421C-40BF-B6EB-4E3D48C0DA86}" type="parTrans" cxnId="{6EAEB4A6-EAA5-4E2C-B344-242F35A4A9B2}">
      <dgm:prSet/>
      <dgm:spPr/>
      <dgm:t>
        <a:bodyPr/>
        <a:lstStyle/>
        <a:p>
          <a:endParaRPr lang="en-US"/>
        </a:p>
      </dgm:t>
    </dgm:pt>
    <dgm:pt modelId="{7A9629A9-AC67-40F4-927B-B741EB9A6993}" type="sibTrans" cxnId="{6EAEB4A6-EAA5-4E2C-B344-242F35A4A9B2}">
      <dgm:prSet/>
      <dgm:spPr/>
      <dgm:t>
        <a:bodyPr/>
        <a:lstStyle/>
        <a:p>
          <a:endParaRPr lang="en-US"/>
        </a:p>
      </dgm:t>
    </dgm:pt>
    <dgm:pt modelId="{B6997082-7FC1-45EB-A8A6-24F27D04082C}">
      <dgm:prSet/>
      <dgm:spPr/>
      <dgm:t>
        <a:bodyPr/>
        <a:lstStyle/>
        <a:p>
          <a:pPr rtl="0"/>
          <a:r>
            <a:rPr lang="en-US" smtClean="0"/>
            <a:t>Certain things are right or wrong in and of themselves.</a:t>
          </a:r>
          <a:endParaRPr lang="en-US"/>
        </a:p>
      </dgm:t>
    </dgm:pt>
    <dgm:pt modelId="{DEC454B9-B703-461E-A368-1D11A7098CF0}" type="parTrans" cxnId="{78524437-80F3-43BF-9E4B-07F0F5126754}">
      <dgm:prSet/>
      <dgm:spPr/>
      <dgm:t>
        <a:bodyPr/>
        <a:lstStyle/>
        <a:p>
          <a:endParaRPr lang="en-US"/>
        </a:p>
      </dgm:t>
    </dgm:pt>
    <dgm:pt modelId="{9C93E902-6318-4DCF-8BE0-9B283951DE7F}" type="sibTrans" cxnId="{78524437-80F3-43BF-9E4B-07F0F5126754}">
      <dgm:prSet/>
      <dgm:spPr/>
      <dgm:t>
        <a:bodyPr/>
        <a:lstStyle/>
        <a:p>
          <a:endParaRPr lang="en-US"/>
        </a:p>
      </dgm:t>
    </dgm:pt>
    <dgm:pt modelId="{03DBB0F1-74BC-4EE8-9711-EDB67CD5A795}">
      <dgm:prSet/>
      <dgm:spPr/>
      <dgm:t>
        <a:bodyPr/>
        <a:lstStyle/>
        <a:p>
          <a:pPr rtl="0"/>
          <a:r>
            <a:rPr lang="en-US" smtClean="0"/>
            <a:t>Teleological ethics</a:t>
          </a:r>
          <a:endParaRPr lang="en-US"/>
        </a:p>
      </dgm:t>
    </dgm:pt>
    <dgm:pt modelId="{C9EC2EE3-36A2-4B23-A4A1-C1AE136336AD}" type="parTrans" cxnId="{902BC63B-2A76-4EA8-B0A5-75EBA29779F8}">
      <dgm:prSet/>
      <dgm:spPr/>
      <dgm:t>
        <a:bodyPr/>
        <a:lstStyle/>
        <a:p>
          <a:endParaRPr lang="en-US"/>
        </a:p>
      </dgm:t>
    </dgm:pt>
    <dgm:pt modelId="{637B9906-943A-4A85-9B55-EDAF98ACB03F}" type="sibTrans" cxnId="{902BC63B-2A76-4EA8-B0A5-75EBA29779F8}">
      <dgm:prSet/>
      <dgm:spPr/>
      <dgm:t>
        <a:bodyPr/>
        <a:lstStyle/>
        <a:p>
          <a:endParaRPr lang="en-US"/>
        </a:p>
      </dgm:t>
    </dgm:pt>
    <dgm:pt modelId="{9FA69A33-FE66-4865-86E9-45078F93C0D9}">
      <dgm:prSet/>
      <dgm:spPr/>
      <dgm:t>
        <a:bodyPr/>
        <a:lstStyle/>
        <a:p>
          <a:pPr rtl="0"/>
          <a:r>
            <a:rPr lang="en-US" smtClean="0"/>
            <a:t>Ethics as goals</a:t>
          </a:r>
          <a:endParaRPr lang="en-US"/>
        </a:p>
      </dgm:t>
    </dgm:pt>
    <dgm:pt modelId="{322FDFE0-4DFC-4D4B-942D-4A73E835370F}" type="parTrans" cxnId="{E1C98A42-830E-475B-AB20-B59FE5521419}">
      <dgm:prSet/>
      <dgm:spPr/>
      <dgm:t>
        <a:bodyPr/>
        <a:lstStyle/>
        <a:p>
          <a:endParaRPr lang="en-US"/>
        </a:p>
      </dgm:t>
    </dgm:pt>
    <dgm:pt modelId="{5D4F106E-4F60-45B9-9DAC-AE9AB4F76077}" type="sibTrans" cxnId="{E1C98A42-830E-475B-AB20-B59FE5521419}">
      <dgm:prSet/>
      <dgm:spPr/>
      <dgm:t>
        <a:bodyPr/>
        <a:lstStyle/>
        <a:p>
          <a:endParaRPr lang="en-US"/>
        </a:p>
      </dgm:t>
    </dgm:pt>
    <dgm:pt modelId="{753AFB28-7A52-49B9-A737-EAB68DEAC0FB}">
      <dgm:prSet/>
      <dgm:spPr/>
      <dgm:t>
        <a:bodyPr/>
        <a:lstStyle/>
        <a:p>
          <a:pPr rtl="0"/>
          <a:r>
            <a:rPr lang="en-US" smtClean="0"/>
            <a:t>Right and wrong are somewhat contextual and situational.</a:t>
          </a:r>
          <a:endParaRPr lang="en-US"/>
        </a:p>
      </dgm:t>
    </dgm:pt>
    <dgm:pt modelId="{F216E41B-E7E6-4082-B3D5-7A7331A7CA37}" type="parTrans" cxnId="{7E545F02-2E07-4909-8E81-110DF670191B}">
      <dgm:prSet/>
      <dgm:spPr/>
      <dgm:t>
        <a:bodyPr/>
        <a:lstStyle/>
        <a:p>
          <a:endParaRPr lang="en-US"/>
        </a:p>
      </dgm:t>
    </dgm:pt>
    <dgm:pt modelId="{3EA3ED33-41BA-4A3D-92B5-985ECDA1F107}" type="sibTrans" cxnId="{7E545F02-2E07-4909-8E81-110DF670191B}">
      <dgm:prSet/>
      <dgm:spPr/>
      <dgm:t>
        <a:bodyPr/>
        <a:lstStyle/>
        <a:p>
          <a:endParaRPr lang="en-US"/>
        </a:p>
      </dgm:t>
    </dgm:pt>
    <dgm:pt modelId="{4BF903DA-ADE7-4B50-89C5-0B2FC813CDD3}">
      <dgm:prSet/>
      <dgm:spPr/>
      <dgm:t>
        <a:bodyPr/>
        <a:lstStyle/>
        <a:p>
          <a:pPr rtl="0"/>
          <a:r>
            <a:rPr lang="en-US" smtClean="0"/>
            <a:t>Strive to maximize good and minimize evil.</a:t>
          </a:r>
          <a:endParaRPr lang="en-US"/>
        </a:p>
      </dgm:t>
    </dgm:pt>
    <dgm:pt modelId="{429CA212-675E-4746-BC2F-EC084278B6CD}" type="parTrans" cxnId="{625C3D03-A0AD-484B-9A22-6F3C45CB6C5A}">
      <dgm:prSet/>
      <dgm:spPr/>
      <dgm:t>
        <a:bodyPr/>
        <a:lstStyle/>
        <a:p>
          <a:endParaRPr lang="en-US"/>
        </a:p>
      </dgm:t>
    </dgm:pt>
    <dgm:pt modelId="{6D0883B8-6F9F-4F73-B4D1-7EE9BA3F7B08}" type="sibTrans" cxnId="{625C3D03-A0AD-484B-9A22-6F3C45CB6C5A}">
      <dgm:prSet/>
      <dgm:spPr/>
      <dgm:t>
        <a:bodyPr/>
        <a:lstStyle/>
        <a:p>
          <a:endParaRPr lang="en-US"/>
        </a:p>
      </dgm:t>
    </dgm:pt>
    <dgm:pt modelId="{AC4CFAC3-B50F-44AE-9C70-85DE99B3052B}" type="pres">
      <dgm:prSet presAssocID="{25A4ABB3-8AF9-4F49-BEBE-4B7B27A6F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FE2A72-AD3C-44A7-B69A-1879B71A7C99}" type="pres">
      <dgm:prSet presAssocID="{80A63F8E-82EA-4B77-A8DE-62BA55D2DCEC}" presName="parentLin" presStyleCnt="0"/>
      <dgm:spPr/>
    </dgm:pt>
    <dgm:pt modelId="{2023C009-91A3-4D6E-92E1-C8531AAC71F0}" type="pres">
      <dgm:prSet presAssocID="{80A63F8E-82EA-4B77-A8DE-62BA55D2DCE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4EB4BE4-6F8A-4094-ADD5-592532E3F451}" type="pres">
      <dgm:prSet presAssocID="{80A63F8E-82EA-4B77-A8DE-62BA55D2DCE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21B6B-51E6-4EC3-8FC8-76B2DF3AAD17}" type="pres">
      <dgm:prSet presAssocID="{80A63F8E-82EA-4B77-A8DE-62BA55D2DCEC}" presName="negativeSpace" presStyleCnt="0"/>
      <dgm:spPr/>
    </dgm:pt>
    <dgm:pt modelId="{4E3877FD-12DF-4A92-B072-1E60D06249C7}" type="pres">
      <dgm:prSet presAssocID="{80A63F8E-82EA-4B77-A8DE-62BA55D2DCE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79ABF-5AC5-480C-91A8-92DC98DB732E}" type="pres">
      <dgm:prSet presAssocID="{2A678DEA-C9D0-4BE0-8CDF-0471FFD378D0}" presName="spaceBetweenRectangles" presStyleCnt="0"/>
      <dgm:spPr/>
    </dgm:pt>
    <dgm:pt modelId="{4AD829FD-A6FE-4CCA-B73D-706CCE6E6450}" type="pres">
      <dgm:prSet presAssocID="{03DBB0F1-74BC-4EE8-9711-EDB67CD5A795}" presName="parentLin" presStyleCnt="0"/>
      <dgm:spPr/>
    </dgm:pt>
    <dgm:pt modelId="{26AF463A-B6EC-4AFF-A50C-E9A97A01D53D}" type="pres">
      <dgm:prSet presAssocID="{03DBB0F1-74BC-4EE8-9711-EDB67CD5A79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6DDCC1D-AF6C-49E3-82D6-C08DD7AE8FF9}" type="pres">
      <dgm:prSet presAssocID="{03DBB0F1-74BC-4EE8-9711-EDB67CD5A7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7188E8-5A1E-4E56-AB9D-76E85397B31B}" type="pres">
      <dgm:prSet presAssocID="{03DBB0F1-74BC-4EE8-9711-EDB67CD5A795}" presName="negativeSpace" presStyleCnt="0"/>
      <dgm:spPr/>
    </dgm:pt>
    <dgm:pt modelId="{72251DED-05FC-4336-93F1-F845208895C2}" type="pres">
      <dgm:prSet presAssocID="{03DBB0F1-74BC-4EE8-9711-EDB67CD5A79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545F02-2E07-4909-8E81-110DF670191B}" srcId="{03DBB0F1-74BC-4EE8-9711-EDB67CD5A795}" destId="{753AFB28-7A52-49B9-A737-EAB68DEAC0FB}" srcOrd="1" destOrd="0" parTransId="{F216E41B-E7E6-4082-B3D5-7A7331A7CA37}" sibTransId="{3EA3ED33-41BA-4A3D-92B5-985ECDA1F107}"/>
    <dgm:cxn modelId="{0A4A5806-405F-46C5-8CA3-C16FD2CDB7A4}" type="presOf" srcId="{03DBB0F1-74BC-4EE8-9711-EDB67CD5A795}" destId="{26AF463A-B6EC-4AFF-A50C-E9A97A01D53D}" srcOrd="0" destOrd="0" presId="urn:microsoft.com/office/officeart/2005/8/layout/list1"/>
    <dgm:cxn modelId="{6EAEB4A6-EAA5-4E2C-B344-242F35A4A9B2}" srcId="{80A63F8E-82EA-4B77-A8DE-62BA55D2DCEC}" destId="{88E79498-BFC9-4CEA-85A6-53513B2C4F0D}" srcOrd="0" destOrd="0" parTransId="{4E52E290-421C-40BF-B6EB-4E3D48C0DA86}" sibTransId="{7A9629A9-AC67-40F4-927B-B741EB9A6993}"/>
    <dgm:cxn modelId="{FED85C9F-F249-4583-B50B-352CC3AEA728}" type="presOf" srcId="{88E79498-BFC9-4CEA-85A6-53513B2C4F0D}" destId="{4E3877FD-12DF-4A92-B072-1E60D06249C7}" srcOrd="0" destOrd="0" presId="urn:microsoft.com/office/officeart/2005/8/layout/list1"/>
    <dgm:cxn modelId="{902BC63B-2A76-4EA8-B0A5-75EBA29779F8}" srcId="{25A4ABB3-8AF9-4F49-BEBE-4B7B27A6F0F8}" destId="{03DBB0F1-74BC-4EE8-9711-EDB67CD5A795}" srcOrd="1" destOrd="0" parTransId="{C9EC2EE3-36A2-4B23-A4A1-C1AE136336AD}" sibTransId="{637B9906-943A-4A85-9B55-EDAF98ACB03F}"/>
    <dgm:cxn modelId="{78524437-80F3-43BF-9E4B-07F0F5126754}" srcId="{80A63F8E-82EA-4B77-A8DE-62BA55D2DCEC}" destId="{B6997082-7FC1-45EB-A8A6-24F27D04082C}" srcOrd="1" destOrd="0" parTransId="{DEC454B9-B703-461E-A368-1D11A7098CF0}" sibTransId="{9C93E902-6318-4DCF-8BE0-9B283951DE7F}"/>
    <dgm:cxn modelId="{625C3D03-A0AD-484B-9A22-6F3C45CB6C5A}" srcId="{03DBB0F1-74BC-4EE8-9711-EDB67CD5A795}" destId="{4BF903DA-ADE7-4B50-89C5-0B2FC813CDD3}" srcOrd="2" destOrd="0" parTransId="{429CA212-675E-4746-BC2F-EC084278B6CD}" sibTransId="{6D0883B8-6F9F-4F73-B4D1-7EE9BA3F7B08}"/>
    <dgm:cxn modelId="{B70AC29F-9BAC-4D41-88E1-62E60B2E4A7C}" type="presOf" srcId="{B6997082-7FC1-45EB-A8A6-24F27D04082C}" destId="{4E3877FD-12DF-4A92-B072-1E60D06249C7}" srcOrd="0" destOrd="1" presId="urn:microsoft.com/office/officeart/2005/8/layout/list1"/>
    <dgm:cxn modelId="{1C27F976-8EB6-4F1B-A3DA-A244320D9B34}" srcId="{25A4ABB3-8AF9-4F49-BEBE-4B7B27A6F0F8}" destId="{80A63F8E-82EA-4B77-A8DE-62BA55D2DCEC}" srcOrd="0" destOrd="0" parTransId="{04A610D0-C025-4095-A558-A88A6522854A}" sibTransId="{2A678DEA-C9D0-4BE0-8CDF-0471FFD378D0}"/>
    <dgm:cxn modelId="{5D6AED31-B6B2-49BE-8A3E-213831447DDA}" type="presOf" srcId="{753AFB28-7A52-49B9-A737-EAB68DEAC0FB}" destId="{72251DED-05FC-4336-93F1-F845208895C2}" srcOrd="0" destOrd="1" presId="urn:microsoft.com/office/officeart/2005/8/layout/list1"/>
    <dgm:cxn modelId="{C761814A-17B4-4323-B435-FA45E38D64F0}" type="presOf" srcId="{80A63F8E-82EA-4B77-A8DE-62BA55D2DCEC}" destId="{2023C009-91A3-4D6E-92E1-C8531AAC71F0}" srcOrd="0" destOrd="0" presId="urn:microsoft.com/office/officeart/2005/8/layout/list1"/>
    <dgm:cxn modelId="{B6A682DF-370C-488F-9FF6-586753CF8B6A}" type="presOf" srcId="{25A4ABB3-8AF9-4F49-BEBE-4B7B27A6F0F8}" destId="{AC4CFAC3-B50F-44AE-9C70-85DE99B3052B}" srcOrd="0" destOrd="0" presId="urn:microsoft.com/office/officeart/2005/8/layout/list1"/>
    <dgm:cxn modelId="{F8F3AA0D-876F-477A-AB42-1B1A3DF7A673}" type="presOf" srcId="{9FA69A33-FE66-4865-86E9-45078F93C0D9}" destId="{72251DED-05FC-4336-93F1-F845208895C2}" srcOrd="0" destOrd="0" presId="urn:microsoft.com/office/officeart/2005/8/layout/list1"/>
    <dgm:cxn modelId="{9B7357B0-A9E9-4D21-9C75-AAB65F9EC287}" type="presOf" srcId="{4BF903DA-ADE7-4B50-89C5-0B2FC813CDD3}" destId="{72251DED-05FC-4336-93F1-F845208895C2}" srcOrd="0" destOrd="2" presId="urn:microsoft.com/office/officeart/2005/8/layout/list1"/>
    <dgm:cxn modelId="{E1C98A42-830E-475B-AB20-B59FE5521419}" srcId="{03DBB0F1-74BC-4EE8-9711-EDB67CD5A795}" destId="{9FA69A33-FE66-4865-86E9-45078F93C0D9}" srcOrd="0" destOrd="0" parTransId="{322FDFE0-4DFC-4D4B-942D-4A73E835370F}" sibTransId="{5D4F106E-4F60-45B9-9DAC-AE9AB4F76077}"/>
    <dgm:cxn modelId="{057B3176-5816-499A-94CA-7F50D9962E14}" type="presOf" srcId="{03DBB0F1-74BC-4EE8-9711-EDB67CD5A795}" destId="{36DDCC1D-AF6C-49E3-82D6-C08DD7AE8FF9}" srcOrd="1" destOrd="0" presId="urn:microsoft.com/office/officeart/2005/8/layout/list1"/>
    <dgm:cxn modelId="{D8E2B2E9-1888-417C-85A8-40B9A4411019}" type="presOf" srcId="{80A63F8E-82EA-4B77-A8DE-62BA55D2DCEC}" destId="{74EB4BE4-6F8A-4094-ADD5-592532E3F451}" srcOrd="1" destOrd="0" presId="urn:microsoft.com/office/officeart/2005/8/layout/list1"/>
    <dgm:cxn modelId="{BD9351ED-A8C2-4F70-8A48-06EC2F8FB2FC}" type="presParOf" srcId="{AC4CFAC3-B50F-44AE-9C70-85DE99B3052B}" destId="{C1FE2A72-AD3C-44A7-B69A-1879B71A7C99}" srcOrd="0" destOrd="0" presId="urn:microsoft.com/office/officeart/2005/8/layout/list1"/>
    <dgm:cxn modelId="{E842830B-22E6-4958-B68E-C6B32297AAA5}" type="presParOf" srcId="{C1FE2A72-AD3C-44A7-B69A-1879B71A7C99}" destId="{2023C009-91A3-4D6E-92E1-C8531AAC71F0}" srcOrd="0" destOrd="0" presId="urn:microsoft.com/office/officeart/2005/8/layout/list1"/>
    <dgm:cxn modelId="{BBD5E284-4521-4452-8F2D-B642A0A70CA0}" type="presParOf" srcId="{C1FE2A72-AD3C-44A7-B69A-1879B71A7C99}" destId="{74EB4BE4-6F8A-4094-ADD5-592532E3F451}" srcOrd="1" destOrd="0" presId="urn:microsoft.com/office/officeart/2005/8/layout/list1"/>
    <dgm:cxn modelId="{EE18107F-F051-4216-A2E2-A690A8AB251F}" type="presParOf" srcId="{AC4CFAC3-B50F-44AE-9C70-85DE99B3052B}" destId="{09521B6B-51E6-4EC3-8FC8-76B2DF3AAD17}" srcOrd="1" destOrd="0" presId="urn:microsoft.com/office/officeart/2005/8/layout/list1"/>
    <dgm:cxn modelId="{85426CCF-0750-44A3-AC71-50BF3064A232}" type="presParOf" srcId="{AC4CFAC3-B50F-44AE-9C70-85DE99B3052B}" destId="{4E3877FD-12DF-4A92-B072-1E60D06249C7}" srcOrd="2" destOrd="0" presId="urn:microsoft.com/office/officeart/2005/8/layout/list1"/>
    <dgm:cxn modelId="{7DF1B23F-F01F-43FB-A7DB-05230FF24365}" type="presParOf" srcId="{AC4CFAC3-B50F-44AE-9C70-85DE99B3052B}" destId="{D3A79ABF-5AC5-480C-91A8-92DC98DB732E}" srcOrd="3" destOrd="0" presId="urn:microsoft.com/office/officeart/2005/8/layout/list1"/>
    <dgm:cxn modelId="{921F5CFC-ABC1-4112-827F-5B7AF533B868}" type="presParOf" srcId="{AC4CFAC3-B50F-44AE-9C70-85DE99B3052B}" destId="{4AD829FD-A6FE-4CCA-B73D-706CCE6E6450}" srcOrd="4" destOrd="0" presId="urn:microsoft.com/office/officeart/2005/8/layout/list1"/>
    <dgm:cxn modelId="{D6FE60F4-22DE-42BB-93BE-D412E2DD7A72}" type="presParOf" srcId="{4AD829FD-A6FE-4CCA-B73D-706CCE6E6450}" destId="{26AF463A-B6EC-4AFF-A50C-E9A97A01D53D}" srcOrd="0" destOrd="0" presId="urn:microsoft.com/office/officeart/2005/8/layout/list1"/>
    <dgm:cxn modelId="{7B720A78-4215-404C-B56E-8FDF9E9048BC}" type="presParOf" srcId="{4AD829FD-A6FE-4CCA-B73D-706CCE6E6450}" destId="{36DDCC1D-AF6C-49E3-82D6-C08DD7AE8FF9}" srcOrd="1" destOrd="0" presId="urn:microsoft.com/office/officeart/2005/8/layout/list1"/>
    <dgm:cxn modelId="{A40870FC-4672-4DD8-BE21-B9DA7A3EDD67}" type="presParOf" srcId="{AC4CFAC3-B50F-44AE-9C70-85DE99B3052B}" destId="{8A7188E8-5A1E-4E56-AB9D-76E85397B31B}" srcOrd="5" destOrd="0" presId="urn:microsoft.com/office/officeart/2005/8/layout/list1"/>
    <dgm:cxn modelId="{C0CAB4E1-59D9-4AFA-89A7-90C20BC8ECB1}" type="presParOf" srcId="{AC4CFAC3-B50F-44AE-9C70-85DE99B3052B}" destId="{72251DED-05FC-4336-93F1-F845208895C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6913762-72A1-46E7-8516-DE13B4AE2767}" type="doc">
      <dgm:prSet loTypeId="urn:microsoft.com/office/officeart/2005/8/layout/target3" loCatId="relationship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5FAEF675-4DC0-413D-BD4E-258D52D9B4F7}">
      <dgm:prSet/>
      <dgm:spPr/>
      <dgm:t>
        <a:bodyPr/>
        <a:lstStyle/>
        <a:p>
          <a:pPr rtl="0"/>
          <a:r>
            <a:rPr lang="en-US" smtClean="0"/>
            <a:t>(Spiritual) empiricism is the epistemic framework.</a:t>
          </a:r>
          <a:endParaRPr lang="en-US"/>
        </a:p>
      </dgm:t>
    </dgm:pt>
    <dgm:pt modelId="{D3737F4F-7892-4EC1-97C6-95F4DFCE96EC}" type="parTrans" cxnId="{2DDDE3F3-F10D-4ACE-8B51-AF6AF0006C69}">
      <dgm:prSet/>
      <dgm:spPr/>
      <dgm:t>
        <a:bodyPr/>
        <a:lstStyle/>
        <a:p>
          <a:endParaRPr lang="en-US"/>
        </a:p>
      </dgm:t>
    </dgm:pt>
    <dgm:pt modelId="{C229E6AE-4A74-4A66-9F56-9906645D876C}" type="sibTrans" cxnId="{2DDDE3F3-F10D-4ACE-8B51-AF6AF0006C69}">
      <dgm:prSet/>
      <dgm:spPr/>
      <dgm:t>
        <a:bodyPr/>
        <a:lstStyle/>
        <a:p>
          <a:endParaRPr lang="en-US"/>
        </a:p>
      </dgm:t>
    </dgm:pt>
    <dgm:pt modelId="{15E2C4AE-61EA-4DBD-992F-F1AF53264D42}">
      <dgm:prSet/>
      <dgm:spPr/>
      <dgm:t>
        <a:bodyPr/>
        <a:lstStyle/>
        <a:p>
          <a:pPr rtl="0"/>
          <a:r>
            <a:rPr lang="en-US" smtClean="0"/>
            <a:t>The Quadrilateral (Scripture, reason, tradition, experience) is the methodology.</a:t>
          </a:r>
          <a:endParaRPr lang="en-US"/>
        </a:p>
      </dgm:t>
    </dgm:pt>
    <dgm:pt modelId="{387F61E3-3F20-4A0E-939E-BA4D16371433}" type="parTrans" cxnId="{D86914C4-1134-4F19-8C02-C30844EDD1E9}">
      <dgm:prSet/>
      <dgm:spPr/>
      <dgm:t>
        <a:bodyPr/>
        <a:lstStyle/>
        <a:p>
          <a:endParaRPr lang="en-US"/>
        </a:p>
      </dgm:t>
    </dgm:pt>
    <dgm:pt modelId="{773C0F14-BBB0-4D9D-83E4-A2F438C30357}" type="sibTrans" cxnId="{D86914C4-1134-4F19-8C02-C30844EDD1E9}">
      <dgm:prSet/>
      <dgm:spPr/>
      <dgm:t>
        <a:bodyPr/>
        <a:lstStyle/>
        <a:p>
          <a:endParaRPr lang="en-US"/>
        </a:p>
      </dgm:t>
    </dgm:pt>
    <dgm:pt modelId="{4154E794-E2E4-452A-AB52-4B18529A1885}">
      <dgm:prSet/>
      <dgm:spPr/>
      <dgm:t>
        <a:bodyPr/>
        <a:lstStyle/>
        <a:p>
          <a:pPr rtl="0"/>
          <a:r>
            <a:rPr lang="en-US" smtClean="0"/>
            <a:t>Natural law is recognized.</a:t>
          </a:r>
          <a:endParaRPr lang="en-US"/>
        </a:p>
      </dgm:t>
    </dgm:pt>
    <dgm:pt modelId="{C240ED16-EA9A-4774-BDE2-22FBF6B7D637}" type="parTrans" cxnId="{3DA7FC0D-E6F0-4321-9D24-10C5B48A589C}">
      <dgm:prSet/>
      <dgm:spPr/>
      <dgm:t>
        <a:bodyPr/>
        <a:lstStyle/>
        <a:p>
          <a:endParaRPr lang="en-US"/>
        </a:p>
      </dgm:t>
    </dgm:pt>
    <dgm:pt modelId="{7A81BDCE-89CD-4B6D-B738-9BDBB0F7D49B}" type="sibTrans" cxnId="{3DA7FC0D-E6F0-4321-9D24-10C5B48A589C}">
      <dgm:prSet/>
      <dgm:spPr/>
      <dgm:t>
        <a:bodyPr/>
        <a:lstStyle/>
        <a:p>
          <a:endParaRPr lang="en-US"/>
        </a:p>
      </dgm:t>
    </dgm:pt>
    <dgm:pt modelId="{224A04CE-2C0D-4DDC-9610-107A0A100371}">
      <dgm:prSet/>
      <dgm:spPr/>
      <dgm:t>
        <a:bodyPr/>
        <a:lstStyle/>
        <a:p>
          <a:pPr rtl="0"/>
          <a:r>
            <a:rPr lang="en-US" smtClean="0"/>
            <a:t>Discipleship/accountability groups are utilized.</a:t>
          </a:r>
          <a:endParaRPr lang="en-US"/>
        </a:p>
      </dgm:t>
    </dgm:pt>
    <dgm:pt modelId="{800E4CE0-1CF7-454C-BC6E-CE86C0271669}" type="parTrans" cxnId="{9321ED70-921E-4CBE-9F42-FD5B80D52310}">
      <dgm:prSet/>
      <dgm:spPr/>
      <dgm:t>
        <a:bodyPr/>
        <a:lstStyle/>
        <a:p>
          <a:endParaRPr lang="en-US"/>
        </a:p>
      </dgm:t>
    </dgm:pt>
    <dgm:pt modelId="{BB7CAFB5-EBEC-4E3C-AAEB-B4C495E1D58C}" type="sibTrans" cxnId="{9321ED70-921E-4CBE-9F42-FD5B80D52310}">
      <dgm:prSet/>
      <dgm:spPr/>
      <dgm:t>
        <a:bodyPr/>
        <a:lstStyle/>
        <a:p>
          <a:endParaRPr lang="en-US"/>
        </a:p>
      </dgm:t>
    </dgm:pt>
    <dgm:pt modelId="{50A2D05D-B543-4223-85C7-4CCEEF983269}" type="pres">
      <dgm:prSet presAssocID="{96913762-72A1-46E7-8516-DE13B4AE276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7D851-42D4-45FF-8D12-54305C6B7A1B}" type="pres">
      <dgm:prSet presAssocID="{5FAEF675-4DC0-413D-BD4E-258D52D9B4F7}" presName="circle1" presStyleLbl="node1" presStyleIdx="0" presStyleCnt="4"/>
      <dgm:spPr/>
    </dgm:pt>
    <dgm:pt modelId="{BFFEDF3D-1B08-48C3-AB96-D63CA598AD45}" type="pres">
      <dgm:prSet presAssocID="{5FAEF675-4DC0-413D-BD4E-258D52D9B4F7}" presName="space" presStyleCnt="0"/>
      <dgm:spPr/>
    </dgm:pt>
    <dgm:pt modelId="{DBD348B3-5B00-48A9-9C76-B2D25A6E2ADA}" type="pres">
      <dgm:prSet presAssocID="{5FAEF675-4DC0-413D-BD4E-258D52D9B4F7}" presName="rect1" presStyleLbl="alignAcc1" presStyleIdx="0" presStyleCnt="4"/>
      <dgm:spPr/>
      <dgm:t>
        <a:bodyPr/>
        <a:lstStyle/>
        <a:p>
          <a:endParaRPr lang="en-US"/>
        </a:p>
      </dgm:t>
    </dgm:pt>
    <dgm:pt modelId="{D3320F38-146E-4011-8E38-992E80AA1518}" type="pres">
      <dgm:prSet presAssocID="{15E2C4AE-61EA-4DBD-992F-F1AF53264D42}" presName="vertSpace2" presStyleLbl="node1" presStyleIdx="0" presStyleCnt="4"/>
      <dgm:spPr/>
    </dgm:pt>
    <dgm:pt modelId="{099B8B96-76A7-4CA3-811A-9F903BD8BEE0}" type="pres">
      <dgm:prSet presAssocID="{15E2C4AE-61EA-4DBD-992F-F1AF53264D42}" presName="circle2" presStyleLbl="node1" presStyleIdx="1" presStyleCnt="4"/>
      <dgm:spPr/>
    </dgm:pt>
    <dgm:pt modelId="{F6A39939-061D-4D62-971A-2405B864B33E}" type="pres">
      <dgm:prSet presAssocID="{15E2C4AE-61EA-4DBD-992F-F1AF53264D42}" presName="rect2" presStyleLbl="alignAcc1" presStyleIdx="1" presStyleCnt="4"/>
      <dgm:spPr/>
      <dgm:t>
        <a:bodyPr/>
        <a:lstStyle/>
        <a:p>
          <a:endParaRPr lang="en-US"/>
        </a:p>
      </dgm:t>
    </dgm:pt>
    <dgm:pt modelId="{892CAAB0-0485-412C-8749-7F341945F193}" type="pres">
      <dgm:prSet presAssocID="{4154E794-E2E4-452A-AB52-4B18529A1885}" presName="vertSpace3" presStyleLbl="node1" presStyleIdx="1" presStyleCnt="4"/>
      <dgm:spPr/>
    </dgm:pt>
    <dgm:pt modelId="{8B57EF73-0090-47AB-9BE4-5F61C9555063}" type="pres">
      <dgm:prSet presAssocID="{4154E794-E2E4-452A-AB52-4B18529A1885}" presName="circle3" presStyleLbl="node1" presStyleIdx="2" presStyleCnt="4"/>
      <dgm:spPr/>
    </dgm:pt>
    <dgm:pt modelId="{74B7BDAE-71B8-4559-BE61-DA742A5195AC}" type="pres">
      <dgm:prSet presAssocID="{4154E794-E2E4-452A-AB52-4B18529A1885}" presName="rect3" presStyleLbl="alignAcc1" presStyleIdx="2" presStyleCnt="4"/>
      <dgm:spPr/>
      <dgm:t>
        <a:bodyPr/>
        <a:lstStyle/>
        <a:p>
          <a:endParaRPr lang="en-US"/>
        </a:p>
      </dgm:t>
    </dgm:pt>
    <dgm:pt modelId="{A49F77AF-55DC-412E-B93A-503A6751DDDD}" type="pres">
      <dgm:prSet presAssocID="{224A04CE-2C0D-4DDC-9610-107A0A100371}" presName="vertSpace4" presStyleLbl="node1" presStyleIdx="2" presStyleCnt="4"/>
      <dgm:spPr/>
    </dgm:pt>
    <dgm:pt modelId="{2453166A-6197-4DC6-A2AB-EF1095A32E04}" type="pres">
      <dgm:prSet presAssocID="{224A04CE-2C0D-4DDC-9610-107A0A100371}" presName="circle4" presStyleLbl="node1" presStyleIdx="3" presStyleCnt="4"/>
      <dgm:spPr/>
    </dgm:pt>
    <dgm:pt modelId="{618929E0-49C1-4982-B0B2-6EB86115D48A}" type="pres">
      <dgm:prSet presAssocID="{224A04CE-2C0D-4DDC-9610-107A0A100371}" presName="rect4" presStyleLbl="alignAcc1" presStyleIdx="3" presStyleCnt="4"/>
      <dgm:spPr/>
      <dgm:t>
        <a:bodyPr/>
        <a:lstStyle/>
        <a:p>
          <a:endParaRPr lang="en-US"/>
        </a:p>
      </dgm:t>
    </dgm:pt>
    <dgm:pt modelId="{17B3808C-09C2-4FEC-81DD-1C9881E2FF56}" type="pres">
      <dgm:prSet presAssocID="{5FAEF675-4DC0-413D-BD4E-258D52D9B4F7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49ECA-A537-4489-BBF1-95B38CAC8D08}" type="pres">
      <dgm:prSet presAssocID="{15E2C4AE-61EA-4DBD-992F-F1AF53264D42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483DA-07F6-409C-A66E-4187BE0E8039}" type="pres">
      <dgm:prSet presAssocID="{4154E794-E2E4-452A-AB52-4B18529A188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95CB56-8A23-459F-A980-4875D9648713}" type="pres">
      <dgm:prSet presAssocID="{224A04CE-2C0D-4DDC-9610-107A0A100371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FC5E0F-4AAA-4C34-B462-1BE180A0BD68}" type="presOf" srcId="{15E2C4AE-61EA-4DBD-992F-F1AF53264D42}" destId="{F6A39939-061D-4D62-971A-2405B864B33E}" srcOrd="0" destOrd="0" presId="urn:microsoft.com/office/officeart/2005/8/layout/target3"/>
    <dgm:cxn modelId="{91DD05FB-82E1-430B-A4C7-7703D09CB683}" type="presOf" srcId="{224A04CE-2C0D-4DDC-9610-107A0A100371}" destId="{C495CB56-8A23-459F-A980-4875D9648713}" srcOrd="1" destOrd="0" presId="urn:microsoft.com/office/officeart/2005/8/layout/target3"/>
    <dgm:cxn modelId="{D86914C4-1134-4F19-8C02-C30844EDD1E9}" srcId="{96913762-72A1-46E7-8516-DE13B4AE2767}" destId="{15E2C4AE-61EA-4DBD-992F-F1AF53264D42}" srcOrd="1" destOrd="0" parTransId="{387F61E3-3F20-4A0E-939E-BA4D16371433}" sibTransId="{773C0F14-BBB0-4D9D-83E4-A2F438C30357}"/>
    <dgm:cxn modelId="{2DDDE3F3-F10D-4ACE-8B51-AF6AF0006C69}" srcId="{96913762-72A1-46E7-8516-DE13B4AE2767}" destId="{5FAEF675-4DC0-413D-BD4E-258D52D9B4F7}" srcOrd="0" destOrd="0" parTransId="{D3737F4F-7892-4EC1-97C6-95F4DFCE96EC}" sibTransId="{C229E6AE-4A74-4A66-9F56-9906645D876C}"/>
    <dgm:cxn modelId="{9321ED70-921E-4CBE-9F42-FD5B80D52310}" srcId="{96913762-72A1-46E7-8516-DE13B4AE2767}" destId="{224A04CE-2C0D-4DDC-9610-107A0A100371}" srcOrd="3" destOrd="0" parTransId="{800E4CE0-1CF7-454C-BC6E-CE86C0271669}" sibTransId="{BB7CAFB5-EBEC-4E3C-AAEB-B4C495E1D58C}"/>
    <dgm:cxn modelId="{E6564234-0E6E-442F-8F92-9ABEAEAE50CA}" type="presOf" srcId="{5FAEF675-4DC0-413D-BD4E-258D52D9B4F7}" destId="{17B3808C-09C2-4FEC-81DD-1C9881E2FF56}" srcOrd="1" destOrd="0" presId="urn:microsoft.com/office/officeart/2005/8/layout/target3"/>
    <dgm:cxn modelId="{3881DF35-ECF5-4ABF-8E18-E66A4E962B79}" type="presOf" srcId="{96913762-72A1-46E7-8516-DE13B4AE2767}" destId="{50A2D05D-B543-4223-85C7-4CCEEF983269}" srcOrd="0" destOrd="0" presId="urn:microsoft.com/office/officeart/2005/8/layout/target3"/>
    <dgm:cxn modelId="{5238BC67-C592-43DE-B54E-66BCDDD428A9}" type="presOf" srcId="{224A04CE-2C0D-4DDC-9610-107A0A100371}" destId="{618929E0-49C1-4982-B0B2-6EB86115D48A}" srcOrd="0" destOrd="0" presId="urn:microsoft.com/office/officeart/2005/8/layout/target3"/>
    <dgm:cxn modelId="{BA1FD768-F7B8-4375-B384-58BD4AFD2DB5}" type="presOf" srcId="{4154E794-E2E4-452A-AB52-4B18529A1885}" destId="{74B7BDAE-71B8-4559-BE61-DA742A5195AC}" srcOrd="0" destOrd="0" presId="urn:microsoft.com/office/officeart/2005/8/layout/target3"/>
    <dgm:cxn modelId="{3DA7FC0D-E6F0-4321-9D24-10C5B48A589C}" srcId="{96913762-72A1-46E7-8516-DE13B4AE2767}" destId="{4154E794-E2E4-452A-AB52-4B18529A1885}" srcOrd="2" destOrd="0" parTransId="{C240ED16-EA9A-4774-BDE2-22FBF6B7D637}" sibTransId="{7A81BDCE-89CD-4B6D-B738-9BDBB0F7D49B}"/>
    <dgm:cxn modelId="{9C4D74DA-F3B7-4982-85B3-0AED9C755E97}" type="presOf" srcId="{15E2C4AE-61EA-4DBD-992F-F1AF53264D42}" destId="{2FF49ECA-A537-4489-BBF1-95B38CAC8D08}" srcOrd="1" destOrd="0" presId="urn:microsoft.com/office/officeart/2005/8/layout/target3"/>
    <dgm:cxn modelId="{C0295F06-15C2-43A1-8DB5-E96D457F8630}" type="presOf" srcId="{5FAEF675-4DC0-413D-BD4E-258D52D9B4F7}" destId="{DBD348B3-5B00-48A9-9C76-B2D25A6E2ADA}" srcOrd="0" destOrd="0" presId="urn:microsoft.com/office/officeart/2005/8/layout/target3"/>
    <dgm:cxn modelId="{C543F447-A02E-4B97-ABC2-D1D9C3CD7F12}" type="presOf" srcId="{4154E794-E2E4-452A-AB52-4B18529A1885}" destId="{834483DA-07F6-409C-A66E-4187BE0E8039}" srcOrd="1" destOrd="0" presId="urn:microsoft.com/office/officeart/2005/8/layout/target3"/>
    <dgm:cxn modelId="{76A5FDF4-4179-4E4B-94EA-17B8DDD5B67A}" type="presParOf" srcId="{50A2D05D-B543-4223-85C7-4CCEEF983269}" destId="{B527D851-42D4-45FF-8D12-54305C6B7A1B}" srcOrd="0" destOrd="0" presId="urn:microsoft.com/office/officeart/2005/8/layout/target3"/>
    <dgm:cxn modelId="{FACD938F-7874-4D57-AC3C-B9E9716B66AB}" type="presParOf" srcId="{50A2D05D-B543-4223-85C7-4CCEEF983269}" destId="{BFFEDF3D-1B08-48C3-AB96-D63CA598AD45}" srcOrd="1" destOrd="0" presId="urn:microsoft.com/office/officeart/2005/8/layout/target3"/>
    <dgm:cxn modelId="{DAC63971-C2EC-4A11-9C79-BB9E0076FF16}" type="presParOf" srcId="{50A2D05D-B543-4223-85C7-4CCEEF983269}" destId="{DBD348B3-5B00-48A9-9C76-B2D25A6E2ADA}" srcOrd="2" destOrd="0" presId="urn:microsoft.com/office/officeart/2005/8/layout/target3"/>
    <dgm:cxn modelId="{8FA7518C-C9C8-480E-AEC4-F693A0092A69}" type="presParOf" srcId="{50A2D05D-B543-4223-85C7-4CCEEF983269}" destId="{D3320F38-146E-4011-8E38-992E80AA1518}" srcOrd="3" destOrd="0" presId="urn:microsoft.com/office/officeart/2005/8/layout/target3"/>
    <dgm:cxn modelId="{4428C115-D3C7-4E34-A6E9-CA4F17C4CE74}" type="presParOf" srcId="{50A2D05D-B543-4223-85C7-4CCEEF983269}" destId="{099B8B96-76A7-4CA3-811A-9F903BD8BEE0}" srcOrd="4" destOrd="0" presId="urn:microsoft.com/office/officeart/2005/8/layout/target3"/>
    <dgm:cxn modelId="{8BB4A370-4207-4FCF-8E29-1EA372E5497C}" type="presParOf" srcId="{50A2D05D-B543-4223-85C7-4CCEEF983269}" destId="{F6A39939-061D-4D62-971A-2405B864B33E}" srcOrd="5" destOrd="0" presId="urn:microsoft.com/office/officeart/2005/8/layout/target3"/>
    <dgm:cxn modelId="{0D2A42A3-F740-4C7A-B1B0-90FC95B64F80}" type="presParOf" srcId="{50A2D05D-B543-4223-85C7-4CCEEF983269}" destId="{892CAAB0-0485-412C-8749-7F341945F193}" srcOrd="6" destOrd="0" presId="urn:microsoft.com/office/officeart/2005/8/layout/target3"/>
    <dgm:cxn modelId="{32C6863A-AA91-45EB-A5B2-68BAEBBF0B47}" type="presParOf" srcId="{50A2D05D-B543-4223-85C7-4CCEEF983269}" destId="{8B57EF73-0090-47AB-9BE4-5F61C9555063}" srcOrd="7" destOrd="0" presId="urn:microsoft.com/office/officeart/2005/8/layout/target3"/>
    <dgm:cxn modelId="{487BF50D-8554-42A7-868A-9A465B0AAB68}" type="presParOf" srcId="{50A2D05D-B543-4223-85C7-4CCEEF983269}" destId="{74B7BDAE-71B8-4559-BE61-DA742A5195AC}" srcOrd="8" destOrd="0" presId="urn:microsoft.com/office/officeart/2005/8/layout/target3"/>
    <dgm:cxn modelId="{55444E70-AB92-48D6-9E99-A7792232BF5F}" type="presParOf" srcId="{50A2D05D-B543-4223-85C7-4CCEEF983269}" destId="{A49F77AF-55DC-412E-B93A-503A6751DDDD}" srcOrd="9" destOrd="0" presId="urn:microsoft.com/office/officeart/2005/8/layout/target3"/>
    <dgm:cxn modelId="{EC649E8B-AE39-4797-B0D8-DA37A174A699}" type="presParOf" srcId="{50A2D05D-B543-4223-85C7-4CCEEF983269}" destId="{2453166A-6197-4DC6-A2AB-EF1095A32E04}" srcOrd="10" destOrd="0" presId="urn:microsoft.com/office/officeart/2005/8/layout/target3"/>
    <dgm:cxn modelId="{414FCC2D-E50A-40C5-A3E6-D79140A75AB1}" type="presParOf" srcId="{50A2D05D-B543-4223-85C7-4CCEEF983269}" destId="{618929E0-49C1-4982-B0B2-6EB86115D48A}" srcOrd="11" destOrd="0" presId="urn:microsoft.com/office/officeart/2005/8/layout/target3"/>
    <dgm:cxn modelId="{C685FAB1-5A3D-4DC8-8CED-965A6CD878BE}" type="presParOf" srcId="{50A2D05D-B543-4223-85C7-4CCEEF983269}" destId="{17B3808C-09C2-4FEC-81DD-1C9881E2FF56}" srcOrd="12" destOrd="0" presId="urn:microsoft.com/office/officeart/2005/8/layout/target3"/>
    <dgm:cxn modelId="{1D088833-E395-48B8-B785-C1B29274387C}" type="presParOf" srcId="{50A2D05D-B543-4223-85C7-4CCEEF983269}" destId="{2FF49ECA-A537-4489-BBF1-95B38CAC8D08}" srcOrd="13" destOrd="0" presId="urn:microsoft.com/office/officeart/2005/8/layout/target3"/>
    <dgm:cxn modelId="{155E47D3-8B53-4124-9938-C944E6143C99}" type="presParOf" srcId="{50A2D05D-B543-4223-85C7-4CCEEF983269}" destId="{834483DA-07F6-409C-A66E-4187BE0E8039}" srcOrd="14" destOrd="0" presId="urn:microsoft.com/office/officeart/2005/8/layout/target3"/>
    <dgm:cxn modelId="{E7AFA23B-C26A-4564-9183-867FFEA97F12}" type="presParOf" srcId="{50A2D05D-B543-4223-85C7-4CCEEF983269}" destId="{C495CB56-8A23-459F-A980-4875D964871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E585EA2-7206-4A77-9182-CBD8383F5735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B9AF0CB-202D-4C85-B7A7-3D68BC95CDCD}">
      <dgm:prSet/>
      <dgm:spPr/>
      <dgm:t>
        <a:bodyPr/>
        <a:lstStyle/>
        <a:p>
          <a:pPr rtl="0"/>
          <a:r>
            <a:rPr lang="en-US" smtClean="0"/>
            <a:t>Not </a:t>
          </a:r>
          <a:r>
            <a:rPr lang="en-US" i="1" smtClean="0"/>
            <a:t>Sola Scriptura</a:t>
          </a:r>
          <a:endParaRPr lang="en-US"/>
        </a:p>
      </dgm:t>
    </dgm:pt>
    <dgm:pt modelId="{927CCA7A-9E4E-4469-8388-FED24D424395}" type="parTrans" cxnId="{E6AE4695-FDEB-4953-81BC-96A0C2AFC20A}">
      <dgm:prSet/>
      <dgm:spPr/>
      <dgm:t>
        <a:bodyPr/>
        <a:lstStyle/>
        <a:p>
          <a:endParaRPr lang="en-US"/>
        </a:p>
      </dgm:t>
    </dgm:pt>
    <dgm:pt modelId="{3CBD7CD8-59A9-4434-9890-B858D0C23C71}" type="sibTrans" cxnId="{E6AE4695-FDEB-4953-81BC-96A0C2AFC20A}">
      <dgm:prSet/>
      <dgm:spPr/>
      <dgm:t>
        <a:bodyPr/>
        <a:lstStyle/>
        <a:p>
          <a:endParaRPr lang="en-US"/>
        </a:p>
      </dgm:t>
    </dgm:pt>
    <dgm:pt modelId="{DCF8312D-0A05-4E80-85B3-9C5B50A44CE7}">
      <dgm:prSet/>
      <dgm:spPr/>
      <dgm:t>
        <a:bodyPr/>
        <a:lstStyle/>
        <a:p>
          <a:pPr rtl="0"/>
          <a:r>
            <a:rPr lang="en-US" smtClean="0"/>
            <a:t>Not Divine command ethics</a:t>
          </a:r>
          <a:endParaRPr lang="en-US"/>
        </a:p>
      </dgm:t>
    </dgm:pt>
    <dgm:pt modelId="{A48E4181-8FF2-4C5D-8968-313AB3DD0394}" type="parTrans" cxnId="{B6EE506F-14E4-4360-BA60-9EA8FF0BB640}">
      <dgm:prSet/>
      <dgm:spPr/>
      <dgm:t>
        <a:bodyPr/>
        <a:lstStyle/>
        <a:p>
          <a:endParaRPr lang="en-US"/>
        </a:p>
      </dgm:t>
    </dgm:pt>
    <dgm:pt modelId="{FC15B14B-C6A9-4897-A7A9-F6660F9780D1}" type="sibTrans" cxnId="{B6EE506F-14E4-4360-BA60-9EA8FF0BB640}">
      <dgm:prSet/>
      <dgm:spPr/>
      <dgm:t>
        <a:bodyPr/>
        <a:lstStyle/>
        <a:p>
          <a:endParaRPr lang="en-US"/>
        </a:p>
      </dgm:t>
    </dgm:pt>
    <dgm:pt modelId="{8882A2DA-B832-47DC-A013-12889ABFFFAD}">
      <dgm:prSet/>
      <dgm:spPr/>
      <dgm:t>
        <a:bodyPr/>
        <a:lstStyle/>
        <a:p>
          <a:pPr rtl="0"/>
          <a:r>
            <a:rPr lang="en-US" smtClean="0"/>
            <a:t>Ethical discourse takes place in the Christian community.</a:t>
          </a:r>
          <a:endParaRPr lang="en-US"/>
        </a:p>
      </dgm:t>
    </dgm:pt>
    <dgm:pt modelId="{6C884E2A-501C-43BD-984C-A93B58EA10C3}" type="parTrans" cxnId="{BC9F68F7-F475-4F71-A12B-20EA2281C601}">
      <dgm:prSet/>
      <dgm:spPr/>
      <dgm:t>
        <a:bodyPr/>
        <a:lstStyle/>
        <a:p>
          <a:endParaRPr lang="en-US"/>
        </a:p>
      </dgm:t>
    </dgm:pt>
    <dgm:pt modelId="{7775F813-A1C6-4087-B27C-722D24EB0F73}" type="sibTrans" cxnId="{BC9F68F7-F475-4F71-A12B-20EA2281C601}">
      <dgm:prSet/>
      <dgm:spPr/>
      <dgm:t>
        <a:bodyPr/>
        <a:lstStyle/>
        <a:p>
          <a:endParaRPr lang="en-US"/>
        </a:p>
      </dgm:t>
    </dgm:pt>
    <dgm:pt modelId="{D9F352AE-611F-44D3-B8D7-8E89287CF5D0}">
      <dgm:prSet/>
      <dgm:spPr/>
      <dgm:t>
        <a:bodyPr/>
        <a:lstStyle/>
        <a:p>
          <a:pPr rtl="0"/>
          <a:r>
            <a:rPr lang="en-US" smtClean="0"/>
            <a:t>Tension is maintained between personal and collective conscience.</a:t>
          </a:r>
          <a:endParaRPr lang="en-US"/>
        </a:p>
      </dgm:t>
    </dgm:pt>
    <dgm:pt modelId="{4EC60C70-47A7-4179-B893-25881934D7E8}" type="parTrans" cxnId="{E91AB627-0FF7-4789-8D11-C485379AFE12}">
      <dgm:prSet/>
      <dgm:spPr/>
      <dgm:t>
        <a:bodyPr/>
        <a:lstStyle/>
        <a:p>
          <a:endParaRPr lang="en-US"/>
        </a:p>
      </dgm:t>
    </dgm:pt>
    <dgm:pt modelId="{417EE206-F493-4F09-826E-E7F6D622411D}" type="sibTrans" cxnId="{E91AB627-0FF7-4789-8D11-C485379AFE12}">
      <dgm:prSet/>
      <dgm:spPr/>
      <dgm:t>
        <a:bodyPr/>
        <a:lstStyle/>
        <a:p>
          <a:endParaRPr lang="en-US"/>
        </a:p>
      </dgm:t>
    </dgm:pt>
    <dgm:pt modelId="{C3671F19-5FC0-4589-B583-F9503EA31896}" type="pres">
      <dgm:prSet presAssocID="{5E585EA2-7206-4A77-9182-CBD8383F573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6F2879-A123-437C-9E25-9170453D0447}" type="pres">
      <dgm:prSet presAssocID="{5E585EA2-7206-4A77-9182-CBD8383F5735}" presName="dummyMaxCanvas" presStyleCnt="0">
        <dgm:presLayoutVars/>
      </dgm:prSet>
      <dgm:spPr/>
    </dgm:pt>
    <dgm:pt modelId="{E8CA1B0C-9C88-4C4E-9CEE-05CB15847DF6}" type="pres">
      <dgm:prSet presAssocID="{5E585EA2-7206-4A77-9182-CBD8383F573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FFF21-18DA-4FA9-B6D5-9E0FE98B42A9}" type="pres">
      <dgm:prSet presAssocID="{5E585EA2-7206-4A77-9182-CBD8383F573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4C7111-0FE3-46CF-A1ED-57AC60EB120B}" type="pres">
      <dgm:prSet presAssocID="{5E585EA2-7206-4A77-9182-CBD8383F573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CBD74-CDDE-40D5-BFF1-13D2923A4F6F}" type="pres">
      <dgm:prSet presAssocID="{5E585EA2-7206-4A77-9182-CBD8383F573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5D734-8CA8-45A6-8DC8-EB177CDD761D}" type="pres">
      <dgm:prSet presAssocID="{5E585EA2-7206-4A77-9182-CBD8383F573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03155-9BCB-4DBE-98F4-649E672A1577}" type="pres">
      <dgm:prSet presAssocID="{5E585EA2-7206-4A77-9182-CBD8383F573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0BF1B1-448E-4895-9FF0-25FB451F647F}" type="pres">
      <dgm:prSet presAssocID="{5E585EA2-7206-4A77-9182-CBD8383F573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A0A37-580B-4BB5-A7DF-D87F706B85E3}" type="pres">
      <dgm:prSet presAssocID="{5E585EA2-7206-4A77-9182-CBD8383F573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CAD1A-75FD-4B59-84A6-B4F1FB299B87}" type="pres">
      <dgm:prSet presAssocID="{5E585EA2-7206-4A77-9182-CBD8383F573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18854-4941-4C3B-B795-76969C4EEBE5}" type="pres">
      <dgm:prSet presAssocID="{5E585EA2-7206-4A77-9182-CBD8383F573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A0261-CD8E-4527-9D15-07669DD347D1}" type="pres">
      <dgm:prSet presAssocID="{5E585EA2-7206-4A77-9182-CBD8383F573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EB7245-4FC3-4974-9B04-E99D4BCF8294}" type="presOf" srcId="{1B9AF0CB-202D-4C85-B7A7-3D68BC95CDCD}" destId="{E8CA1B0C-9C88-4C4E-9CEE-05CB15847DF6}" srcOrd="0" destOrd="0" presId="urn:microsoft.com/office/officeart/2005/8/layout/vProcess5"/>
    <dgm:cxn modelId="{B2DE1A84-6BFF-4CCA-ADE9-41FA975D819A}" type="presOf" srcId="{DCF8312D-0A05-4E80-85B3-9C5B50A44CE7}" destId="{491FFF21-18DA-4FA9-B6D5-9E0FE98B42A9}" srcOrd="0" destOrd="0" presId="urn:microsoft.com/office/officeart/2005/8/layout/vProcess5"/>
    <dgm:cxn modelId="{BC9F68F7-F475-4F71-A12B-20EA2281C601}" srcId="{5E585EA2-7206-4A77-9182-CBD8383F5735}" destId="{8882A2DA-B832-47DC-A013-12889ABFFFAD}" srcOrd="2" destOrd="0" parTransId="{6C884E2A-501C-43BD-984C-A93B58EA10C3}" sibTransId="{7775F813-A1C6-4087-B27C-722D24EB0F73}"/>
    <dgm:cxn modelId="{27E9001A-07A5-46AC-89AE-A249CFC2DEA7}" type="presOf" srcId="{3CBD7CD8-59A9-4434-9890-B858D0C23C71}" destId="{5B65D734-8CA8-45A6-8DC8-EB177CDD761D}" srcOrd="0" destOrd="0" presId="urn:microsoft.com/office/officeart/2005/8/layout/vProcess5"/>
    <dgm:cxn modelId="{48EBB571-BDA7-4EE7-8CE8-247F38B035B7}" type="presOf" srcId="{1B9AF0CB-202D-4C85-B7A7-3D68BC95CDCD}" destId="{5B9A0A37-580B-4BB5-A7DF-D87F706B85E3}" srcOrd="1" destOrd="0" presId="urn:microsoft.com/office/officeart/2005/8/layout/vProcess5"/>
    <dgm:cxn modelId="{E6AE4695-FDEB-4953-81BC-96A0C2AFC20A}" srcId="{5E585EA2-7206-4A77-9182-CBD8383F5735}" destId="{1B9AF0CB-202D-4C85-B7A7-3D68BC95CDCD}" srcOrd="0" destOrd="0" parTransId="{927CCA7A-9E4E-4469-8388-FED24D424395}" sibTransId="{3CBD7CD8-59A9-4434-9890-B858D0C23C71}"/>
    <dgm:cxn modelId="{A35D2021-DBE7-43F5-9B9E-2D34A98B3D4E}" type="presOf" srcId="{FC15B14B-C6A9-4897-A7A9-F6660F9780D1}" destId="{9FE03155-9BCB-4DBE-98F4-649E672A1577}" srcOrd="0" destOrd="0" presId="urn:microsoft.com/office/officeart/2005/8/layout/vProcess5"/>
    <dgm:cxn modelId="{19945235-F2B7-4219-BCB0-E8C0360A2771}" type="presOf" srcId="{D9F352AE-611F-44D3-B8D7-8E89287CF5D0}" destId="{A9ACBD74-CDDE-40D5-BFF1-13D2923A4F6F}" srcOrd="0" destOrd="0" presId="urn:microsoft.com/office/officeart/2005/8/layout/vProcess5"/>
    <dgm:cxn modelId="{1C954DD4-CF03-4F08-867E-8498A949855E}" type="presOf" srcId="{DCF8312D-0A05-4E80-85B3-9C5B50A44CE7}" destId="{298CAD1A-75FD-4B59-84A6-B4F1FB299B87}" srcOrd="1" destOrd="0" presId="urn:microsoft.com/office/officeart/2005/8/layout/vProcess5"/>
    <dgm:cxn modelId="{22386FEF-15FC-4FB6-BAA8-4FE869CD7D98}" type="presOf" srcId="{8882A2DA-B832-47DC-A013-12889ABFFFAD}" destId="{984C7111-0FE3-46CF-A1ED-57AC60EB120B}" srcOrd="0" destOrd="0" presId="urn:microsoft.com/office/officeart/2005/8/layout/vProcess5"/>
    <dgm:cxn modelId="{655A9807-54D1-44BC-A827-98484C2E130E}" type="presOf" srcId="{8882A2DA-B832-47DC-A013-12889ABFFFAD}" destId="{C9C18854-4941-4C3B-B795-76969C4EEBE5}" srcOrd="1" destOrd="0" presId="urn:microsoft.com/office/officeart/2005/8/layout/vProcess5"/>
    <dgm:cxn modelId="{B6BEFD55-67CA-4493-85B7-CF1A646C720F}" type="presOf" srcId="{5E585EA2-7206-4A77-9182-CBD8383F5735}" destId="{C3671F19-5FC0-4589-B583-F9503EA31896}" srcOrd="0" destOrd="0" presId="urn:microsoft.com/office/officeart/2005/8/layout/vProcess5"/>
    <dgm:cxn modelId="{E91AB627-0FF7-4789-8D11-C485379AFE12}" srcId="{5E585EA2-7206-4A77-9182-CBD8383F5735}" destId="{D9F352AE-611F-44D3-B8D7-8E89287CF5D0}" srcOrd="3" destOrd="0" parTransId="{4EC60C70-47A7-4179-B893-25881934D7E8}" sibTransId="{417EE206-F493-4F09-826E-E7F6D622411D}"/>
    <dgm:cxn modelId="{6DF4E3C9-9A27-4588-96EF-926B7BEC6EB7}" type="presOf" srcId="{D9F352AE-611F-44D3-B8D7-8E89287CF5D0}" destId="{361A0261-CD8E-4527-9D15-07669DD347D1}" srcOrd="1" destOrd="0" presId="urn:microsoft.com/office/officeart/2005/8/layout/vProcess5"/>
    <dgm:cxn modelId="{B6EE506F-14E4-4360-BA60-9EA8FF0BB640}" srcId="{5E585EA2-7206-4A77-9182-CBD8383F5735}" destId="{DCF8312D-0A05-4E80-85B3-9C5B50A44CE7}" srcOrd="1" destOrd="0" parTransId="{A48E4181-8FF2-4C5D-8968-313AB3DD0394}" sibTransId="{FC15B14B-C6A9-4897-A7A9-F6660F9780D1}"/>
    <dgm:cxn modelId="{19BBDB77-97FD-4027-946E-0DA75EF3A9B0}" type="presOf" srcId="{7775F813-A1C6-4087-B27C-722D24EB0F73}" destId="{5C0BF1B1-448E-4895-9FF0-25FB451F647F}" srcOrd="0" destOrd="0" presId="urn:microsoft.com/office/officeart/2005/8/layout/vProcess5"/>
    <dgm:cxn modelId="{C4DC5130-C99D-4946-BC43-6730D983B9BF}" type="presParOf" srcId="{C3671F19-5FC0-4589-B583-F9503EA31896}" destId="{546F2879-A123-437C-9E25-9170453D0447}" srcOrd="0" destOrd="0" presId="urn:microsoft.com/office/officeart/2005/8/layout/vProcess5"/>
    <dgm:cxn modelId="{88DA996B-3AD3-46B4-BDAD-7DCF1230EFC3}" type="presParOf" srcId="{C3671F19-5FC0-4589-B583-F9503EA31896}" destId="{E8CA1B0C-9C88-4C4E-9CEE-05CB15847DF6}" srcOrd="1" destOrd="0" presId="urn:microsoft.com/office/officeart/2005/8/layout/vProcess5"/>
    <dgm:cxn modelId="{55F15668-3BF7-4F79-8AD4-455D66888695}" type="presParOf" srcId="{C3671F19-5FC0-4589-B583-F9503EA31896}" destId="{491FFF21-18DA-4FA9-B6D5-9E0FE98B42A9}" srcOrd="2" destOrd="0" presId="urn:microsoft.com/office/officeart/2005/8/layout/vProcess5"/>
    <dgm:cxn modelId="{E6820B6D-9C31-4FB9-8F0C-FFC61B2F4A41}" type="presParOf" srcId="{C3671F19-5FC0-4589-B583-F9503EA31896}" destId="{984C7111-0FE3-46CF-A1ED-57AC60EB120B}" srcOrd="3" destOrd="0" presId="urn:microsoft.com/office/officeart/2005/8/layout/vProcess5"/>
    <dgm:cxn modelId="{18BD4AC1-1C35-4126-9B06-B71529DEB80B}" type="presParOf" srcId="{C3671F19-5FC0-4589-B583-F9503EA31896}" destId="{A9ACBD74-CDDE-40D5-BFF1-13D2923A4F6F}" srcOrd="4" destOrd="0" presId="urn:microsoft.com/office/officeart/2005/8/layout/vProcess5"/>
    <dgm:cxn modelId="{B82A157E-1E76-45A7-A9FF-42F4C9F13EFE}" type="presParOf" srcId="{C3671F19-5FC0-4589-B583-F9503EA31896}" destId="{5B65D734-8CA8-45A6-8DC8-EB177CDD761D}" srcOrd="5" destOrd="0" presId="urn:microsoft.com/office/officeart/2005/8/layout/vProcess5"/>
    <dgm:cxn modelId="{0EC723F9-2624-423E-B170-FFB0CF244C70}" type="presParOf" srcId="{C3671F19-5FC0-4589-B583-F9503EA31896}" destId="{9FE03155-9BCB-4DBE-98F4-649E672A1577}" srcOrd="6" destOrd="0" presId="urn:microsoft.com/office/officeart/2005/8/layout/vProcess5"/>
    <dgm:cxn modelId="{6A58F0A8-2C6D-4D7D-8BAC-BD78DBAED120}" type="presParOf" srcId="{C3671F19-5FC0-4589-B583-F9503EA31896}" destId="{5C0BF1B1-448E-4895-9FF0-25FB451F647F}" srcOrd="7" destOrd="0" presId="urn:microsoft.com/office/officeart/2005/8/layout/vProcess5"/>
    <dgm:cxn modelId="{C6A8431D-3CF2-4DDD-98D5-9E02A3DAE82B}" type="presParOf" srcId="{C3671F19-5FC0-4589-B583-F9503EA31896}" destId="{5B9A0A37-580B-4BB5-A7DF-D87F706B85E3}" srcOrd="8" destOrd="0" presId="urn:microsoft.com/office/officeart/2005/8/layout/vProcess5"/>
    <dgm:cxn modelId="{E830252D-683D-454C-89A8-329CA6E52155}" type="presParOf" srcId="{C3671F19-5FC0-4589-B583-F9503EA31896}" destId="{298CAD1A-75FD-4B59-84A6-B4F1FB299B87}" srcOrd="9" destOrd="0" presId="urn:microsoft.com/office/officeart/2005/8/layout/vProcess5"/>
    <dgm:cxn modelId="{F90B7B1F-CD3A-4796-BFC3-8B296E1719CA}" type="presParOf" srcId="{C3671F19-5FC0-4589-B583-F9503EA31896}" destId="{C9C18854-4941-4C3B-B795-76969C4EEBE5}" srcOrd="10" destOrd="0" presId="urn:microsoft.com/office/officeart/2005/8/layout/vProcess5"/>
    <dgm:cxn modelId="{832BA83F-9468-4CF1-B758-253FF3E163FA}" type="presParOf" srcId="{C3671F19-5FC0-4589-B583-F9503EA31896}" destId="{361A0261-CD8E-4527-9D15-07669DD347D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9BF216-4B30-4823-BF67-8D9FC3AD5FE0}" type="doc">
      <dgm:prSet loTypeId="urn:microsoft.com/office/officeart/2005/8/layout/default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C71DFC7-8B93-4774-8DA0-FBA87E313D97}">
      <dgm:prSet/>
      <dgm:spPr>
        <a:solidFill>
          <a:srgbClr val="C00000"/>
        </a:solidFill>
      </dgm:spPr>
      <dgm:t>
        <a:bodyPr/>
        <a:lstStyle/>
        <a:p>
          <a:pPr rtl="0"/>
          <a:r>
            <a:rPr lang="en-US" smtClean="0"/>
            <a:t>It is the fulfilling of the love commandments.</a:t>
          </a:r>
          <a:endParaRPr lang="en-US"/>
        </a:p>
      </dgm:t>
    </dgm:pt>
    <dgm:pt modelId="{7A79A016-4924-40C1-8FFB-412E1381E9A4}" type="parTrans" cxnId="{E4C07413-CD79-4748-8B04-B81EF325590C}">
      <dgm:prSet/>
      <dgm:spPr/>
      <dgm:t>
        <a:bodyPr/>
        <a:lstStyle/>
        <a:p>
          <a:endParaRPr lang="en-US"/>
        </a:p>
      </dgm:t>
    </dgm:pt>
    <dgm:pt modelId="{DF4A0A37-A376-445F-9A79-DF519C6A2C26}" type="sibTrans" cxnId="{E4C07413-CD79-4748-8B04-B81EF325590C}">
      <dgm:prSet/>
      <dgm:spPr/>
      <dgm:t>
        <a:bodyPr/>
        <a:lstStyle/>
        <a:p>
          <a:endParaRPr lang="en-US"/>
        </a:p>
      </dgm:t>
    </dgm:pt>
    <dgm:pt modelId="{28F553BC-C05D-4A6D-A679-294AFF939E9E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en-US" smtClean="0"/>
            <a:t>It is reflected in the fruit of the Spirit.</a:t>
          </a:r>
          <a:endParaRPr lang="en-US"/>
        </a:p>
      </dgm:t>
    </dgm:pt>
    <dgm:pt modelId="{F6768FEB-B241-465F-ABAA-367E5353C62B}" type="parTrans" cxnId="{58CAF16B-7576-413D-9169-0396F19788E9}">
      <dgm:prSet/>
      <dgm:spPr/>
      <dgm:t>
        <a:bodyPr/>
        <a:lstStyle/>
        <a:p>
          <a:endParaRPr lang="en-US"/>
        </a:p>
      </dgm:t>
    </dgm:pt>
    <dgm:pt modelId="{E0001092-F1CC-4545-8479-A9A034D705E2}" type="sibTrans" cxnId="{58CAF16B-7576-413D-9169-0396F19788E9}">
      <dgm:prSet/>
      <dgm:spPr/>
      <dgm:t>
        <a:bodyPr/>
        <a:lstStyle/>
        <a:p>
          <a:endParaRPr lang="en-US"/>
        </a:p>
      </dgm:t>
    </dgm:pt>
    <dgm:pt modelId="{30ECECC9-9365-499F-B142-34E974158F4D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US" smtClean="0"/>
            <a:t>Morality is rooted in pure intentions.</a:t>
          </a:r>
          <a:endParaRPr lang="en-US"/>
        </a:p>
      </dgm:t>
    </dgm:pt>
    <dgm:pt modelId="{E2E45E2B-9DC3-4340-8081-6CC26D9BFFCF}" type="parTrans" cxnId="{85F96B2B-549B-4BB5-9A6E-5A13AB980276}">
      <dgm:prSet/>
      <dgm:spPr/>
      <dgm:t>
        <a:bodyPr/>
        <a:lstStyle/>
        <a:p>
          <a:endParaRPr lang="en-US"/>
        </a:p>
      </dgm:t>
    </dgm:pt>
    <dgm:pt modelId="{6AF4BE51-1093-454E-9894-772E72DE3EF6}" type="sibTrans" cxnId="{85F96B2B-549B-4BB5-9A6E-5A13AB980276}">
      <dgm:prSet/>
      <dgm:spPr/>
      <dgm:t>
        <a:bodyPr/>
        <a:lstStyle/>
        <a:p>
          <a:endParaRPr lang="en-US"/>
        </a:p>
      </dgm:t>
    </dgm:pt>
    <dgm:pt modelId="{12E23824-8558-452E-ABDB-424EF245F52D}">
      <dgm:prSet/>
      <dgm:spPr>
        <a:solidFill>
          <a:srgbClr val="008080"/>
        </a:solidFill>
      </dgm:spPr>
      <dgm:t>
        <a:bodyPr/>
        <a:lstStyle/>
        <a:p>
          <a:pPr rtl="0"/>
          <a:r>
            <a:rPr lang="en-US" smtClean="0"/>
            <a:t>The limitations of this “narrow” definition of sin necessitates:</a:t>
          </a:r>
          <a:endParaRPr lang="en-US"/>
        </a:p>
      </dgm:t>
    </dgm:pt>
    <dgm:pt modelId="{89C68CC9-CD99-48B2-9394-9D3DAF1E4993}" type="parTrans" cxnId="{EC0622EA-5A11-4E46-AB3C-3985B188F4EE}">
      <dgm:prSet/>
      <dgm:spPr/>
      <dgm:t>
        <a:bodyPr/>
        <a:lstStyle/>
        <a:p>
          <a:endParaRPr lang="en-US"/>
        </a:p>
      </dgm:t>
    </dgm:pt>
    <dgm:pt modelId="{AA82454F-00EA-4402-8CFD-194817A383CF}" type="sibTrans" cxnId="{EC0622EA-5A11-4E46-AB3C-3985B188F4EE}">
      <dgm:prSet/>
      <dgm:spPr/>
      <dgm:t>
        <a:bodyPr/>
        <a:lstStyle/>
        <a:p>
          <a:endParaRPr lang="en-US"/>
        </a:p>
      </dgm:t>
    </dgm:pt>
    <dgm:pt modelId="{87F2A5D6-7911-4264-A879-C0508DABDB10}">
      <dgm:prSet/>
      <dgm:spPr>
        <a:solidFill>
          <a:srgbClr val="008080"/>
        </a:solidFill>
      </dgm:spPr>
      <dgm:t>
        <a:bodyPr/>
        <a:lstStyle/>
        <a:p>
          <a:pPr rtl="0"/>
          <a:r>
            <a:rPr lang="en-US" smtClean="0"/>
            <a:t>complete consecration</a:t>
          </a:r>
          <a:endParaRPr lang="en-US"/>
        </a:p>
      </dgm:t>
    </dgm:pt>
    <dgm:pt modelId="{7828EB56-DD6A-4918-AE54-5914A5EE6D39}" type="parTrans" cxnId="{719C389A-F4CF-40E6-8B51-6C13151DBA3D}">
      <dgm:prSet/>
      <dgm:spPr/>
      <dgm:t>
        <a:bodyPr/>
        <a:lstStyle/>
        <a:p>
          <a:endParaRPr lang="en-US"/>
        </a:p>
      </dgm:t>
    </dgm:pt>
    <dgm:pt modelId="{CEBFEE9D-9329-4DAD-B76D-ED9B694F3EFA}" type="sibTrans" cxnId="{719C389A-F4CF-40E6-8B51-6C13151DBA3D}">
      <dgm:prSet/>
      <dgm:spPr/>
      <dgm:t>
        <a:bodyPr/>
        <a:lstStyle/>
        <a:p>
          <a:endParaRPr lang="en-US"/>
        </a:p>
      </dgm:t>
    </dgm:pt>
    <dgm:pt modelId="{E38B1486-FBC5-4785-BC4B-336CBE0D0D59}">
      <dgm:prSet/>
      <dgm:spPr>
        <a:solidFill>
          <a:srgbClr val="008080"/>
        </a:solidFill>
      </dgm:spPr>
      <dgm:t>
        <a:bodyPr/>
        <a:lstStyle/>
        <a:p>
          <a:pPr rtl="0"/>
          <a:r>
            <a:rPr lang="en-US" smtClean="0"/>
            <a:t>continual moral development and growth</a:t>
          </a:r>
          <a:endParaRPr lang="en-US"/>
        </a:p>
      </dgm:t>
    </dgm:pt>
    <dgm:pt modelId="{5AAE3C55-2419-4300-950F-82E46DB2A233}" type="parTrans" cxnId="{43700959-643F-47A3-A3C3-A04DD5484B21}">
      <dgm:prSet/>
      <dgm:spPr/>
      <dgm:t>
        <a:bodyPr/>
        <a:lstStyle/>
        <a:p>
          <a:endParaRPr lang="en-US"/>
        </a:p>
      </dgm:t>
    </dgm:pt>
    <dgm:pt modelId="{B5A90F8D-53B6-48AA-A9BC-AE16B8C37D7C}" type="sibTrans" cxnId="{43700959-643F-47A3-A3C3-A04DD5484B21}">
      <dgm:prSet/>
      <dgm:spPr/>
      <dgm:t>
        <a:bodyPr/>
        <a:lstStyle/>
        <a:p>
          <a:endParaRPr lang="en-US"/>
        </a:p>
      </dgm:t>
    </dgm:pt>
    <dgm:pt modelId="{6A3C6D5A-EEC0-4F9B-8CA0-ABE06CF9E1D5}" type="pres">
      <dgm:prSet presAssocID="{9B9BF216-4B30-4823-BF67-8D9FC3AD5F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F1263B-87E5-44B2-A88D-17DEEB222C12}" type="pres">
      <dgm:prSet presAssocID="{2C71DFC7-8B93-4774-8DA0-FBA87E313D9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8E9AE-2792-408C-8A16-5215D1DDFDDB}" type="pres">
      <dgm:prSet presAssocID="{DF4A0A37-A376-445F-9A79-DF519C6A2C26}" presName="sibTrans" presStyleCnt="0"/>
      <dgm:spPr/>
    </dgm:pt>
    <dgm:pt modelId="{9DA1D327-7E0B-42C3-90CA-1EDDBDFF4F3C}" type="pres">
      <dgm:prSet presAssocID="{28F553BC-C05D-4A6D-A679-294AFF939E9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C20B5F-DF2E-4D21-8C0E-C20C1C69F7B8}" type="pres">
      <dgm:prSet presAssocID="{E0001092-F1CC-4545-8479-A9A034D705E2}" presName="sibTrans" presStyleCnt="0"/>
      <dgm:spPr/>
    </dgm:pt>
    <dgm:pt modelId="{81810B55-8C57-4AB6-8783-51936A0D4F5C}" type="pres">
      <dgm:prSet presAssocID="{30ECECC9-9365-499F-B142-34E974158F4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164A9-A3E7-4ED4-8A1A-B16DEBEC502B}" type="pres">
      <dgm:prSet presAssocID="{6AF4BE51-1093-454E-9894-772E72DE3EF6}" presName="sibTrans" presStyleCnt="0"/>
      <dgm:spPr/>
    </dgm:pt>
    <dgm:pt modelId="{9BCCFA8F-3C15-4DFB-9A39-DCE074E8331E}" type="pres">
      <dgm:prSet presAssocID="{12E23824-8558-452E-ABDB-424EF245F5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9B1349-3DAF-453C-AE97-91285D08CF26}" type="presOf" srcId="{87F2A5D6-7911-4264-A879-C0508DABDB10}" destId="{9BCCFA8F-3C15-4DFB-9A39-DCE074E8331E}" srcOrd="0" destOrd="1" presId="urn:microsoft.com/office/officeart/2005/8/layout/default"/>
    <dgm:cxn modelId="{719C389A-F4CF-40E6-8B51-6C13151DBA3D}" srcId="{12E23824-8558-452E-ABDB-424EF245F52D}" destId="{87F2A5D6-7911-4264-A879-C0508DABDB10}" srcOrd="0" destOrd="0" parTransId="{7828EB56-DD6A-4918-AE54-5914A5EE6D39}" sibTransId="{CEBFEE9D-9329-4DAD-B76D-ED9B694F3EFA}"/>
    <dgm:cxn modelId="{B25FC528-E632-4AE4-815A-119410DBA819}" type="presOf" srcId="{E38B1486-FBC5-4785-BC4B-336CBE0D0D59}" destId="{9BCCFA8F-3C15-4DFB-9A39-DCE074E8331E}" srcOrd="0" destOrd="2" presId="urn:microsoft.com/office/officeart/2005/8/layout/default"/>
    <dgm:cxn modelId="{EC0622EA-5A11-4E46-AB3C-3985B188F4EE}" srcId="{9B9BF216-4B30-4823-BF67-8D9FC3AD5FE0}" destId="{12E23824-8558-452E-ABDB-424EF245F52D}" srcOrd="3" destOrd="0" parTransId="{89C68CC9-CD99-48B2-9394-9D3DAF1E4993}" sibTransId="{AA82454F-00EA-4402-8CFD-194817A383CF}"/>
    <dgm:cxn modelId="{2070B0AC-126B-4BE9-A985-11EFBE9F66B0}" type="presOf" srcId="{30ECECC9-9365-499F-B142-34E974158F4D}" destId="{81810B55-8C57-4AB6-8783-51936A0D4F5C}" srcOrd="0" destOrd="0" presId="urn:microsoft.com/office/officeart/2005/8/layout/default"/>
    <dgm:cxn modelId="{BC975041-0B29-4660-94A9-CDFF608126B5}" type="presOf" srcId="{9B9BF216-4B30-4823-BF67-8D9FC3AD5FE0}" destId="{6A3C6D5A-EEC0-4F9B-8CA0-ABE06CF9E1D5}" srcOrd="0" destOrd="0" presId="urn:microsoft.com/office/officeart/2005/8/layout/default"/>
    <dgm:cxn modelId="{43700959-643F-47A3-A3C3-A04DD5484B21}" srcId="{12E23824-8558-452E-ABDB-424EF245F52D}" destId="{E38B1486-FBC5-4785-BC4B-336CBE0D0D59}" srcOrd="1" destOrd="0" parTransId="{5AAE3C55-2419-4300-950F-82E46DB2A233}" sibTransId="{B5A90F8D-53B6-48AA-A9BC-AE16B8C37D7C}"/>
    <dgm:cxn modelId="{E4C07413-CD79-4748-8B04-B81EF325590C}" srcId="{9B9BF216-4B30-4823-BF67-8D9FC3AD5FE0}" destId="{2C71DFC7-8B93-4774-8DA0-FBA87E313D97}" srcOrd="0" destOrd="0" parTransId="{7A79A016-4924-40C1-8FFB-412E1381E9A4}" sibTransId="{DF4A0A37-A376-445F-9A79-DF519C6A2C26}"/>
    <dgm:cxn modelId="{85F96B2B-549B-4BB5-9A6E-5A13AB980276}" srcId="{9B9BF216-4B30-4823-BF67-8D9FC3AD5FE0}" destId="{30ECECC9-9365-499F-B142-34E974158F4D}" srcOrd="2" destOrd="0" parTransId="{E2E45E2B-9DC3-4340-8081-6CC26D9BFFCF}" sibTransId="{6AF4BE51-1093-454E-9894-772E72DE3EF6}"/>
    <dgm:cxn modelId="{E66B9113-0383-4B5F-80E1-80A26A03813A}" type="presOf" srcId="{28F553BC-C05D-4A6D-A679-294AFF939E9E}" destId="{9DA1D327-7E0B-42C3-90CA-1EDDBDFF4F3C}" srcOrd="0" destOrd="0" presId="urn:microsoft.com/office/officeart/2005/8/layout/default"/>
    <dgm:cxn modelId="{B668A364-8638-4056-88D1-C20E93BE6C39}" type="presOf" srcId="{12E23824-8558-452E-ABDB-424EF245F52D}" destId="{9BCCFA8F-3C15-4DFB-9A39-DCE074E8331E}" srcOrd="0" destOrd="0" presId="urn:microsoft.com/office/officeart/2005/8/layout/default"/>
    <dgm:cxn modelId="{AAA91A1F-C297-4B0F-9BD1-F104835D461E}" type="presOf" srcId="{2C71DFC7-8B93-4774-8DA0-FBA87E313D97}" destId="{DEF1263B-87E5-44B2-A88D-17DEEB222C12}" srcOrd="0" destOrd="0" presId="urn:microsoft.com/office/officeart/2005/8/layout/default"/>
    <dgm:cxn modelId="{58CAF16B-7576-413D-9169-0396F19788E9}" srcId="{9B9BF216-4B30-4823-BF67-8D9FC3AD5FE0}" destId="{28F553BC-C05D-4A6D-A679-294AFF939E9E}" srcOrd="1" destOrd="0" parTransId="{F6768FEB-B241-465F-ABAA-367E5353C62B}" sibTransId="{E0001092-F1CC-4545-8479-A9A034D705E2}"/>
    <dgm:cxn modelId="{60B327FB-680A-405D-9986-C61D99A01BEE}" type="presParOf" srcId="{6A3C6D5A-EEC0-4F9B-8CA0-ABE06CF9E1D5}" destId="{DEF1263B-87E5-44B2-A88D-17DEEB222C12}" srcOrd="0" destOrd="0" presId="urn:microsoft.com/office/officeart/2005/8/layout/default"/>
    <dgm:cxn modelId="{D85F1D39-0C60-4928-AEBE-D1B0EFCF1727}" type="presParOf" srcId="{6A3C6D5A-EEC0-4F9B-8CA0-ABE06CF9E1D5}" destId="{3EB8E9AE-2792-408C-8A16-5215D1DDFDDB}" srcOrd="1" destOrd="0" presId="urn:microsoft.com/office/officeart/2005/8/layout/default"/>
    <dgm:cxn modelId="{D8606DF3-F065-4156-8351-6BE9A487AF86}" type="presParOf" srcId="{6A3C6D5A-EEC0-4F9B-8CA0-ABE06CF9E1D5}" destId="{9DA1D327-7E0B-42C3-90CA-1EDDBDFF4F3C}" srcOrd="2" destOrd="0" presId="urn:microsoft.com/office/officeart/2005/8/layout/default"/>
    <dgm:cxn modelId="{E2A94D82-5DC8-4B02-8CAD-5EDB8B151D20}" type="presParOf" srcId="{6A3C6D5A-EEC0-4F9B-8CA0-ABE06CF9E1D5}" destId="{1EC20B5F-DF2E-4D21-8C0E-C20C1C69F7B8}" srcOrd="3" destOrd="0" presId="urn:microsoft.com/office/officeart/2005/8/layout/default"/>
    <dgm:cxn modelId="{ECBF980E-ED5B-43AF-BDC4-07BF1D608A72}" type="presParOf" srcId="{6A3C6D5A-EEC0-4F9B-8CA0-ABE06CF9E1D5}" destId="{81810B55-8C57-4AB6-8783-51936A0D4F5C}" srcOrd="4" destOrd="0" presId="urn:microsoft.com/office/officeart/2005/8/layout/default"/>
    <dgm:cxn modelId="{A9462BD6-27BC-46B1-A22D-B25E1A201A4A}" type="presParOf" srcId="{6A3C6D5A-EEC0-4F9B-8CA0-ABE06CF9E1D5}" destId="{F24164A9-A3E7-4ED4-8A1A-B16DEBEC502B}" srcOrd="5" destOrd="0" presId="urn:microsoft.com/office/officeart/2005/8/layout/default"/>
    <dgm:cxn modelId="{2349B3ED-7336-4882-B944-85C67BBC1E02}" type="presParOf" srcId="{6A3C6D5A-EEC0-4F9B-8CA0-ABE06CF9E1D5}" destId="{9BCCFA8F-3C15-4DFB-9A39-DCE074E8331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7A3401B-3D89-4684-AFA1-1412DB67E206}" type="doc">
      <dgm:prSet loTypeId="urn:microsoft.com/office/officeart/2005/8/layout/lProcess3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946FCCC-EBFB-4752-95DC-5C5E020D78C2}">
      <dgm:prSet/>
      <dgm:spPr/>
      <dgm:t>
        <a:bodyPr/>
        <a:lstStyle/>
        <a:p>
          <a:pPr rtl="0"/>
          <a:r>
            <a:rPr lang="en-US" smtClean="0"/>
            <a:t>Divinely bestowed in creation</a:t>
          </a:r>
          <a:endParaRPr lang="en-US"/>
        </a:p>
      </dgm:t>
    </dgm:pt>
    <dgm:pt modelId="{6C9C7080-CB2E-4D89-8344-ED0D6BF52904}" type="parTrans" cxnId="{BF77F3D8-65C2-4A0F-9FBB-4E6C436095B5}">
      <dgm:prSet/>
      <dgm:spPr/>
      <dgm:t>
        <a:bodyPr/>
        <a:lstStyle/>
        <a:p>
          <a:endParaRPr lang="en-US"/>
        </a:p>
      </dgm:t>
    </dgm:pt>
    <dgm:pt modelId="{4A1BC8EE-1871-4C91-B471-C4318D7EF6FD}" type="sibTrans" cxnId="{BF77F3D8-65C2-4A0F-9FBB-4E6C436095B5}">
      <dgm:prSet/>
      <dgm:spPr/>
      <dgm:t>
        <a:bodyPr/>
        <a:lstStyle/>
        <a:p>
          <a:endParaRPr lang="en-US"/>
        </a:p>
      </dgm:t>
    </dgm:pt>
    <dgm:pt modelId="{29E7EBA4-0A6F-4BCF-8A78-053425966D23}">
      <dgm:prSet/>
      <dgm:spPr/>
      <dgm:t>
        <a:bodyPr/>
        <a:lstStyle/>
        <a:p>
          <a:pPr rtl="0"/>
          <a:r>
            <a:rPr lang="en-US" smtClean="0"/>
            <a:t>Divinely enabled and assisted through grace</a:t>
          </a:r>
          <a:endParaRPr lang="en-US"/>
        </a:p>
      </dgm:t>
    </dgm:pt>
    <dgm:pt modelId="{3EEE25E7-6937-40AB-BBEC-09E5C3795DBD}" type="parTrans" cxnId="{7D11DD01-56AA-4F9E-959C-FD1075EAE7E6}">
      <dgm:prSet/>
      <dgm:spPr/>
      <dgm:t>
        <a:bodyPr/>
        <a:lstStyle/>
        <a:p>
          <a:endParaRPr lang="en-US"/>
        </a:p>
      </dgm:t>
    </dgm:pt>
    <dgm:pt modelId="{30A639D6-8511-43F6-BDAF-48B048E9D065}" type="sibTrans" cxnId="{7D11DD01-56AA-4F9E-959C-FD1075EAE7E6}">
      <dgm:prSet/>
      <dgm:spPr/>
      <dgm:t>
        <a:bodyPr/>
        <a:lstStyle/>
        <a:p>
          <a:endParaRPr lang="en-US"/>
        </a:p>
      </dgm:t>
    </dgm:pt>
    <dgm:pt modelId="{B3519F60-64F8-4B86-A9EE-C76AF26AE7A7}">
      <dgm:prSet/>
      <dgm:spPr/>
      <dgm:t>
        <a:bodyPr/>
        <a:lstStyle/>
        <a:p>
          <a:pPr rtl="0"/>
          <a:r>
            <a:rPr lang="en-US" dirty="0" smtClean="0"/>
            <a:t>Divinely guided through Scripture, the Christian community, and the Holy Spirit</a:t>
          </a:r>
          <a:endParaRPr lang="en-US" dirty="0"/>
        </a:p>
      </dgm:t>
    </dgm:pt>
    <dgm:pt modelId="{9FADCB94-0F8A-4EB9-BED9-2A9946DD3C4C}" type="parTrans" cxnId="{41453BAA-57E5-4213-AB5A-861F5D553E9B}">
      <dgm:prSet/>
      <dgm:spPr/>
      <dgm:t>
        <a:bodyPr/>
        <a:lstStyle/>
        <a:p>
          <a:endParaRPr lang="en-US"/>
        </a:p>
      </dgm:t>
    </dgm:pt>
    <dgm:pt modelId="{6EB73D47-C301-4812-9C69-8CBC82425B6B}" type="sibTrans" cxnId="{41453BAA-57E5-4213-AB5A-861F5D553E9B}">
      <dgm:prSet/>
      <dgm:spPr/>
      <dgm:t>
        <a:bodyPr/>
        <a:lstStyle/>
        <a:p>
          <a:endParaRPr lang="en-US"/>
        </a:p>
      </dgm:t>
    </dgm:pt>
    <dgm:pt modelId="{C775D1CF-9F9E-4D04-A4C6-810B80AFA294}" type="pres">
      <dgm:prSet presAssocID="{47A3401B-3D89-4684-AFA1-1412DB67E20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8F7605D-668E-4385-9BD1-FF4840EF4F3C}" type="pres">
      <dgm:prSet presAssocID="{3946FCCC-EBFB-4752-95DC-5C5E020D78C2}" presName="horFlow" presStyleCnt="0"/>
      <dgm:spPr/>
    </dgm:pt>
    <dgm:pt modelId="{99EDCCA0-23B9-45FE-B6C2-12836FA9CCC7}" type="pres">
      <dgm:prSet presAssocID="{3946FCCC-EBFB-4752-95DC-5C5E020D78C2}" presName="bigChev" presStyleLbl="node1" presStyleIdx="0" presStyleCnt="3"/>
      <dgm:spPr/>
      <dgm:t>
        <a:bodyPr/>
        <a:lstStyle/>
        <a:p>
          <a:endParaRPr lang="en-US"/>
        </a:p>
      </dgm:t>
    </dgm:pt>
    <dgm:pt modelId="{C130CE05-32A7-484C-AE5E-F3FB53C08F97}" type="pres">
      <dgm:prSet presAssocID="{3946FCCC-EBFB-4752-95DC-5C5E020D78C2}" presName="vSp" presStyleCnt="0"/>
      <dgm:spPr/>
    </dgm:pt>
    <dgm:pt modelId="{06F37F0B-C4DD-40E3-A596-0580F04799AE}" type="pres">
      <dgm:prSet presAssocID="{29E7EBA4-0A6F-4BCF-8A78-053425966D23}" presName="horFlow" presStyleCnt="0"/>
      <dgm:spPr/>
    </dgm:pt>
    <dgm:pt modelId="{7F2A5996-E0A7-409F-9D58-2F746235A6C8}" type="pres">
      <dgm:prSet presAssocID="{29E7EBA4-0A6F-4BCF-8A78-053425966D23}" presName="bigChev" presStyleLbl="node1" presStyleIdx="1" presStyleCnt="3"/>
      <dgm:spPr/>
      <dgm:t>
        <a:bodyPr/>
        <a:lstStyle/>
        <a:p>
          <a:endParaRPr lang="en-US"/>
        </a:p>
      </dgm:t>
    </dgm:pt>
    <dgm:pt modelId="{AF180F73-C92C-4436-BB87-63914C0EA926}" type="pres">
      <dgm:prSet presAssocID="{29E7EBA4-0A6F-4BCF-8A78-053425966D23}" presName="vSp" presStyleCnt="0"/>
      <dgm:spPr/>
    </dgm:pt>
    <dgm:pt modelId="{AD94CDC3-BFAC-4C31-8DB4-844C52DA4142}" type="pres">
      <dgm:prSet presAssocID="{B3519F60-64F8-4B86-A9EE-C76AF26AE7A7}" presName="horFlow" presStyleCnt="0"/>
      <dgm:spPr/>
    </dgm:pt>
    <dgm:pt modelId="{569364CB-BD21-4F6E-BC1C-1B5CADC52745}" type="pres">
      <dgm:prSet presAssocID="{B3519F60-64F8-4B86-A9EE-C76AF26AE7A7}" presName="bigChev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41453BAA-57E5-4213-AB5A-861F5D553E9B}" srcId="{47A3401B-3D89-4684-AFA1-1412DB67E206}" destId="{B3519F60-64F8-4B86-A9EE-C76AF26AE7A7}" srcOrd="2" destOrd="0" parTransId="{9FADCB94-0F8A-4EB9-BED9-2A9946DD3C4C}" sibTransId="{6EB73D47-C301-4812-9C69-8CBC82425B6B}"/>
    <dgm:cxn modelId="{6562B6F4-09DF-44A4-9CB5-238DC14AF5CA}" type="presOf" srcId="{B3519F60-64F8-4B86-A9EE-C76AF26AE7A7}" destId="{569364CB-BD21-4F6E-BC1C-1B5CADC52745}" srcOrd="0" destOrd="0" presId="urn:microsoft.com/office/officeart/2005/8/layout/lProcess3"/>
    <dgm:cxn modelId="{C84A16D7-6503-4733-8C83-1ECA160F336D}" type="presOf" srcId="{47A3401B-3D89-4684-AFA1-1412DB67E206}" destId="{C775D1CF-9F9E-4D04-A4C6-810B80AFA294}" srcOrd="0" destOrd="0" presId="urn:microsoft.com/office/officeart/2005/8/layout/lProcess3"/>
    <dgm:cxn modelId="{552B3128-0B2D-493E-82EB-0690F20A3DEE}" type="presOf" srcId="{29E7EBA4-0A6F-4BCF-8A78-053425966D23}" destId="{7F2A5996-E0A7-409F-9D58-2F746235A6C8}" srcOrd="0" destOrd="0" presId="urn:microsoft.com/office/officeart/2005/8/layout/lProcess3"/>
    <dgm:cxn modelId="{7D11DD01-56AA-4F9E-959C-FD1075EAE7E6}" srcId="{47A3401B-3D89-4684-AFA1-1412DB67E206}" destId="{29E7EBA4-0A6F-4BCF-8A78-053425966D23}" srcOrd="1" destOrd="0" parTransId="{3EEE25E7-6937-40AB-BBEC-09E5C3795DBD}" sibTransId="{30A639D6-8511-43F6-BDAF-48B048E9D065}"/>
    <dgm:cxn modelId="{BF77F3D8-65C2-4A0F-9FBB-4E6C436095B5}" srcId="{47A3401B-3D89-4684-AFA1-1412DB67E206}" destId="{3946FCCC-EBFB-4752-95DC-5C5E020D78C2}" srcOrd="0" destOrd="0" parTransId="{6C9C7080-CB2E-4D89-8344-ED0D6BF52904}" sibTransId="{4A1BC8EE-1871-4C91-B471-C4318D7EF6FD}"/>
    <dgm:cxn modelId="{7B40EBF3-73E3-41F4-8DA5-23074EADDDAA}" type="presOf" srcId="{3946FCCC-EBFB-4752-95DC-5C5E020D78C2}" destId="{99EDCCA0-23B9-45FE-B6C2-12836FA9CCC7}" srcOrd="0" destOrd="0" presId="urn:microsoft.com/office/officeart/2005/8/layout/lProcess3"/>
    <dgm:cxn modelId="{730F62F8-B66A-41EA-AF94-72E9B7C29B0B}" type="presParOf" srcId="{C775D1CF-9F9E-4D04-A4C6-810B80AFA294}" destId="{28F7605D-668E-4385-9BD1-FF4840EF4F3C}" srcOrd="0" destOrd="0" presId="urn:microsoft.com/office/officeart/2005/8/layout/lProcess3"/>
    <dgm:cxn modelId="{B8DE862A-3F18-428A-951B-B8678AA01589}" type="presParOf" srcId="{28F7605D-668E-4385-9BD1-FF4840EF4F3C}" destId="{99EDCCA0-23B9-45FE-B6C2-12836FA9CCC7}" srcOrd="0" destOrd="0" presId="urn:microsoft.com/office/officeart/2005/8/layout/lProcess3"/>
    <dgm:cxn modelId="{B5BE24CA-3CE0-492B-AB3C-01EAB8A8735C}" type="presParOf" srcId="{C775D1CF-9F9E-4D04-A4C6-810B80AFA294}" destId="{C130CE05-32A7-484C-AE5E-F3FB53C08F97}" srcOrd="1" destOrd="0" presId="urn:microsoft.com/office/officeart/2005/8/layout/lProcess3"/>
    <dgm:cxn modelId="{FFADA4FB-DA80-4544-9DDA-C16477AF37E8}" type="presParOf" srcId="{C775D1CF-9F9E-4D04-A4C6-810B80AFA294}" destId="{06F37F0B-C4DD-40E3-A596-0580F04799AE}" srcOrd="2" destOrd="0" presId="urn:microsoft.com/office/officeart/2005/8/layout/lProcess3"/>
    <dgm:cxn modelId="{383A90B6-2BF7-4F29-B22F-A4DB0DDAC72D}" type="presParOf" srcId="{06F37F0B-C4DD-40E3-A596-0580F04799AE}" destId="{7F2A5996-E0A7-409F-9D58-2F746235A6C8}" srcOrd="0" destOrd="0" presId="urn:microsoft.com/office/officeart/2005/8/layout/lProcess3"/>
    <dgm:cxn modelId="{4465CB0C-1139-45F9-A5B6-E43291155E47}" type="presParOf" srcId="{C775D1CF-9F9E-4D04-A4C6-810B80AFA294}" destId="{AF180F73-C92C-4436-BB87-63914C0EA926}" srcOrd="3" destOrd="0" presId="urn:microsoft.com/office/officeart/2005/8/layout/lProcess3"/>
    <dgm:cxn modelId="{DF3A003A-746C-4B0C-B9E5-FF48DEFE11B0}" type="presParOf" srcId="{C775D1CF-9F9E-4D04-A4C6-810B80AFA294}" destId="{AD94CDC3-BFAC-4C31-8DB4-844C52DA4142}" srcOrd="4" destOrd="0" presId="urn:microsoft.com/office/officeart/2005/8/layout/lProcess3"/>
    <dgm:cxn modelId="{E2B77D3B-A1B5-4F5A-BD9F-5F00EA71803F}" type="presParOf" srcId="{AD94CDC3-BFAC-4C31-8DB4-844C52DA4142}" destId="{569364CB-BD21-4F6E-BC1C-1B5CADC5274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51BA776-C2FF-4B65-BC48-0A28985BF14C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4C5F3E82-D487-4735-926E-4DA5965E0C04}">
      <dgm:prSet/>
      <dgm:spPr/>
      <dgm:t>
        <a:bodyPr/>
        <a:lstStyle/>
        <a:p>
          <a:pPr rtl="0"/>
          <a:r>
            <a:rPr lang="en-US" smtClean="0"/>
            <a:t>Moral purity</a:t>
          </a:r>
          <a:endParaRPr lang="en-US"/>
        </a:p>
      </dgm:t>
    </dgm:pt>
    <dgm:pt modelId="{B4BB0A97-6967-43D9-9BE9-805BC6D61B86}" type="parTrans" cxnId="{BF97D191-2712-445B-B7B7-E745B612223E}">
      <dgm:prSet/>
      <dgm:spPr/>
      <dgm:t>
        <a:bodyPr/>
        <a:lstStyle/>
        <a:p>
          <a:endParaRPr lang="en-US"/>
        </a:p>
      </dgm:t>
    </dgm:pt>
    <dgm:pt modelId="{DE721B4B-514C-4497-B974-FF0CBC3B1B0A}" type="sibTrans" cxnId="{BF97D191-2712-445B-B7B7-E745B612223E}">
      <dgm:prSet/>
      <dgm:spPr/>
      <dgm:t>
        <a:bodyPr/>
        <a:lstStyle/>
        <a:p>
          <a:endParaRPr lang="en-US"/>
        </a:p>
      </dgm:t>
    </dgm:pt>
    <dgm:pt modelId="{EB759C6E-6649-434A-AB27-C730307C23D1}">
      <dgm:prSet/>
      <dgm:spPr/>
      <dgm:t>
        <a:bodyPr/>
        <a:lstStyle/>
        <a:p>
          <a:pPr rtl="0"/>
          <a:r>
            <a:rPr lang="en-US" smtClean="0"/>
            <a:t>Wholehearted love</a:t>
          </a:r>
          <a:endParaRPr lang="en-US"/>
        </a:p>
      </dgm:t>
    </dgm:pt>
    <dgm:pt modelId="{CCCDFCBA-55AB-4571-AAFE-CB686A84DA35}" type="parTrans" cxnId="{D2B62BEC-4BD8-46BA-B4BA-379A0AF03132}">
      <dgm:prSet/>
      <dgm:spPr/>
      <dgm:t>
        <a:bodyPr/>
        <a:lstStyle/>
        <a:p>
          <a:endParaRPr lang="en-US"/>
        </a:p>
      </dgm:t>
    </dgm:pt>
    <dgm:pt modelId="{EE01DF9E-296F-4B56-AF38-3EB12FFE51A7}" type="sibTrans" cxnId="{D2B62BEC-4BD8-46BA-B4BA-379A0AF03132}">
      <dgm:prSet/>
      <dgm:spPr/>
      <dgm:t>
        <a:bodyPr/>
        <a:lstStyle/>
        <a:p>
          <a:endParaRPr lang="en-US"/>
        </a:p>
      </dgm:t>
    </dgm:pt>
    <dgm:pt modelId="{F08A537B-C527-42BF-B669-387D7FA9EF50}">
      <dgm:prSet/>
      <dgm:spPr/>
      <dgm:t>
        <a:bodyPr/>
        <a:lstStyle/>
        <a:p>
          <a:pPr rtl="0"/>
          <a:r>
            <a:rPr lang="en-US" smtClean="0"/>
            <a:t>Actions that glorify God</a:t>
          </a:r>
          <a:endParaRPr lang="en-US"/>
        </a:p>
      </dgm:t>
    </dgm:pt>
    <dgm:pt modelId="{FF4AAAAE-C48C-4540-AA25-2C8169C678BC}" type="parTrans" cxnId="{072C472B-459C-455F-8A43-AADF28BA4399}">
      <dgm:prSet/>
      <dgm:spPr/>
      <dgm:t>
        <a:bodyPr/>
        <a:lstStyle/>
        <a:p>
          <a:endParaRPr lang="en-US"/>
        </a:p>
      </dgm:t>
    </dgm:pt>
    <dgm:pt modelId="{7A5919EC-7F8C-4C22-A551-9ACFF20993E9}" type="sibTrans" cxnId="{072C472B-459C-455F-8A43-AADF28BA4399}">
      <dgm:prSet/>
      <dgm:spPr/>
      <dgm:t>
        <a:bodyPr/>
        <a:lstStyle/>
        <a:p>
          <a:endParaRPr lang="en-US"/>
        </a:p>
      </dgm:t>
    </dgm:pt>
    <dgm:pt modelId="{77493269-B903-4ECD-9CFE-DBA1335E8FAE}" type="pres">
      <dgm:prSet presAssocID="{951BA776-C2FF-4B65-BC48-0A28985BF1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7F539F-7AAB-4CFB-B755-23AE07F5CF0B}" type="pres">
      <dgm:prSet presAssocID="{4C5F3E82-D487-4735-926E-4DA5965E0C0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5D78B1-AED4-4C1E-868F-FDD917538F7D}" type="pres">
      <dgm:prSet presAssocID="{DE721B4B-514C-4497-B974-FF0CBC3B1B0A}" presName="spacer" presStyleCnt="0"/>
      <dgm:spPr/>
    </dgm:pt>
    <dgm:pt modelId="{9EF7E36D-343C-40FB-AE0F-D2FFA62680D1}" type="pres">
      <dgm:prSet presAssocID="{EB759C6E-6649-434A-AB27-C730307C23D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C8A3C-30A9-4DC5-B7F7-C5A713452582}" type="pres">
      <dgm:prSet presAssocID="{EE01DF9E-296F-4B56-AF38-3EB12FFE51A7}" presName="spacer" presStyleCnt="0"/>
      <dgm:spPr/>
    </dgm:pt>
    <dgm:pt modelId="{3B6FB7C1-5B45-4799-8CA1-F99226094652}" type="pres">
      <dgm:prSet presAssocID="{F08A537B-C527-42BF-B669-387D7FA9EF5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2C472B-459C-455F-8A43-AADF28BA4399}" srcId="{951BA776-C2FF-4B65-BC48-0A28985BF14C}" destId="{F08A537B-C527-42BF-B669-387D7FA9EF50}" srcOrd="2" destOrd="0" parTransId="{FF4AAAAE-C48C-4540-AA25-2C8169C678BC}" sibTransId="{7A5919EC-7F8C-4C22-A551-9ACFF20993E9}"/>
    <dgm:cxn modelId="{BCFF5715-D0D3-4787-8340-E12AA57D60A5}" type="presOf" srcId="{F08A537B-C527-42BF-B669-387D7FA9EF50}" destId="{3B6FB7C1-5B45-4799-8CA1-F99226094652}" srcOrd="0" destOrd="0" presId="urn:microsoft.com/office/officeart/2005/8/layout/vList2"/>
    <dgm:cxn modelId="{D2B62BEC-4BD8-46BA-B4BA-379A0AF03132}" srcId="{951BA776-C2FF-4B65-BC48-0A28985BF14C}" destId="{EB759C6E-6649-434A-AB27-C730307C23D1}" srcOrd="1" destOrd="0" parTransId="{CCCDFCBA-55AB-4571-AAFE-CB686A84DA35}" sibTransId="{EE01DF9E-296F-4B56-AF38-3EB12FFE51A7}"/>
    <dgm:cxn modelId="{6A12E6D9-DA3B-4CBC-AE8A-838E1FF83027}" type="presOf" srcId="{EB759C6E-6649-434A-AB27-C730307C23D1}" destId="{9EF7E36D-343C-40FB-AE0F-D2FFA62680D1}" srcOrd="0" destOrd="0" presId="urn:microsoft.com/office/officeart/2005/8/layout/vList2"/>
    <dgm:cxn modelId="{6C910F6F-E93F-4832-A6A3-2C1C3132E922}" type="presOf" srcId="{4C5F3E82-D487-4735-926E-4DA5965E0C04}" destId="{E07F539F-7AAB-4CFB-B755-23AE07F5CF0B}" srcOrd="0" destOrd="0" presId="urn:microsoft.com/office/officeart/2005/8/layout/vList2"/>
    <dgm:cxn modelId="{3B314E61-D112-46CA-AF10-A0BD1FF8C431}" type="presOf" srcId="{951BA776-C2FF-4B65-BC48-0A28985BF14C}" destId="{77493269-B903-4ECD-9CFE-DBA1335E8FAE}" srcOrd="0" destOrd="0" presId="urn:microsoft.com/office/officeart/2005/8/layout/vList2"/>
    <dgm:cxn modelId="{BF97D191-2712-445B-B7B7-E745B612223E}" srcId="{951BA776-C2FF-4B65-BC48-0A28985BF14C}" destId="{4C5F3E82-D487-4735-926E-4DA5965E0C04}" srcOrd="0" destOrd="0" parTransId="{B4BB0A97-6967-43D9-9BE9-805BC6D61B86}" sibTransId="{DE721B4B-514C-4497-B974-FF0CBC3B1B0A}"/>
    <dgm:cxn modelId="{960392AA-FE3E-4F72-978C-A0689408178E}" type="presParOf" srcId="{77493269-B903-4ECD-9CFE-DBA1335E8FAE}" destId="{E07F539F-7AAB-4CFB-B755-23AE07F5CF0B}" srcOrd="0" destOrd="0" presId="urn:microsoft.com/office/officeart/2005/8/layout/vList2"/>
    <dgm:cxn modelId="{751F532F-BBBF-4F03-893A-A2DD8743E9F6}" type="presParOf" srcId="{77493269-B903-4ECD-9CFE-DBA1335E8FAE}" destId="{485D78B1-AED4-4C1E-868F-FDD917538F7D}" srcOrd="1" destOrd="0" presId="urn:microsoft.com/office/officeart/2005/8/layout/vList2"/>
    <dgm:cxn modelId="{8D910A5F-243A-45B0-ABC2-7097FAF0E9D2}" type="presParOf" srcId="{77493269-B903-4ECD-9CFE-DBA1335E8FAE}" destId="{9EF7E36D-343C-40FB-AE0F-D2FFA62680D1}" srcOrd="2" destOrd="0" presId="urn:microsoft.com/office/officeart/2005/8/layout/vList2"/>
    <dgm:cxn modelId="{9BA2A384-85F9-484F-8192-B0C0B2B36E10}" type="presParOf" srcId="{77493269-B903-4ECD-9CFE-DBA1335E8FAE}" destId="{0BCC8A3C-30A9-4DC5-B7F7-C5A713452582}" srcOrd="3" destOrd="0" presId="urn:microsoft.com/office/officeart/2005/8/layout/vList2"/>
    <dgm:cxn modelId="{D4DA3505-D99A-4F39-9C35-11AA77F0A4BF}" type="presParOf" srcId="{77493269-B903-4ECD-9CFE-DBA1335E8FAE}" destId="{3B6FB7C1-5B45-4799-8CA1-F9922609465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23A0C75-7574-4A49-9F9E-35C590FD1C6E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22D88CA-57E2-4850-8383-ECB3EC77C05A}">
      <dgm:prSet/>
      <dgm:spPr/>
      <dgm:t>
        <a:bodyPr/>
        <a:lstStyle/>
        <a:p>
          <a:pPr rtl="0"/>
          <a:r>
            <a:rPr lang="en-US" smtClean="0"/>
            <a:t>Divine forgiveness</a:t>
          </a:r>
          <a:endParaRPr lang="en-US"/>
        </a:p>
      </dgm:t>
    </dgm:pt>
    <dgm:pt modelId="{4067B693-37D0-4C20-A61C-A516334E8387}" type="parTrans" cxnId="{74E01F5D-DEB3-4F3C-B643-42687323D95E}">
      <dgm:prSet/>
      <dgm:spPr/>
      <dgm:t>
        <a:bodyPr/>
        <a:lstStyle/>
        <a:p>
          <a:endParaRPr lang="en-US"/>
        </a:p>
      </dgm:t>
    </dgm:pt>
    <dgm:pt modelId="{08B66A3B-C8A8-4DA2-BDF2-2EBA5500DF05}" type="sibTrans" cxnId="{74E01F5D-DEB3-4F3C-B643-42687323D95E}">
      <dgm:prSet/>
      <dgm:spPr/>
      <dgm:t>
        <a:bodyPr/>
        <a:lstStyle/>
        <a:p>
          <a:endParaRPr lang="en-US"/>
        </a:p>
      </dgm:t>
    </dgm:pt>
    <dgm:pt modelId="{1EAFEF5B-7491-4C9B-BB92-F8D73B994895}">
      <dgm:prSet/>
      <dgm:spPr/>
      <dgm:t>
        <a:bodyPr/>
        <a:lstStyle/>
        <a:p>
          <a:pPr rtl="0"/>
          <a:r>
            <a:rPr lang="en-US" smtClean="0"/>
            <a:t>Divine restoration of the image of God</a:t>
          </a:r>
          <a:endParaRPr lang="en-US"/>
        </a:p>
      </dgm:t>
    </dgm:pt>
    <dgm:pt modelId="{F5E1D764-A7E2-4E10-BFD2-2AB960827A65}" type="parTrans" cxnId="{19ECE422-2052-4C29-BF46-9D002582733C}">
      <dgm:prSet/>
      <dgm:spPr/>
      <dgm:t>
        <a:bodyPr/>
        <a:lstStyle/>
        <a:p>
          <a:endParaRPr lang="en-US"/>
        </a:p>
      </dgm:t>
    </dgm:pt>
    <dgm:pt modelId="{0BA731B1-2254-459E-AFAC-92856F91DE52}" type="sibTrans" cxnId="{19ECE422-2052-4C29-BF46-9D002582733C}">
      <dgm:prSet/>
      <dgm:spPr/>
      <dgm:t>
        <a:bodyPr/>
        <a:lstStyle/>
        <a:p>
          <a:endParaRPr lang="en-US"/>
        </a:p>
      </dgm:t>
    </dgm:pt>
    <dgm:pt modelId="{FD8E7B72-6E91-4272-BA03-D316B3BEB46E}">
      <dgm:prSet/>
      <dgm:spPr/>
      <dgm:t>
        <a:bodyPr/>
        <a:lstStyle/>
        <a:p>
          <a:pPr rtl="0"/>
          <a:r>
            <a:rPr lang="en-US" smtClean="0"/>
            <a:t>Attending to the means of grace</a:t>
          </a:r>
          <a:endParaRPr lang="en-US"/>
        </a:p>
      </dgm:t>
    </dgm:pt>
    <dgm:pt modelId="{7BE9DE1F-A9D2-4ACD-AE5C-3E78F620C6AC}" type="parTrans" cxnId="{9FF1CBAF-51CA-4739-8576-392FF0E384AE}">
      <dgm:prSet/>
      <dgm:spPr/>
      <dgm:t>
        <a:bodyPr/>
        <a:lstStyle/>
        <a:p>
          <a:endParaRPr lang="en-US"/>
        </a:p>
      </dgm:t>
    </dgm:pt>
    <dgm:pt modelId="{13593685-5BB1-4D7B-AAFC-3EB3D2677FA0}" type="sibTrans" cxnId="{9FF1CBAF-51CA-4739-8576-392FF0E384AE}">
      <dgm:prSet/>
      <dgm:spPr/>
      <dgm:t>
        <a:bodyPr/>
        <a:lstStyle/>
        <a:p>
          <a:endParaRPr lang="en-US"/>
        </a:p>
      </dgm:t>
    </dgm:pt>
    <dgm:pt modelId="{85057314-6E9F-40AE-A296-D6E25C1BC444}">
      <dgm:prSet/>
      <dgm:spPr/>
      <dgm:t>
        <a:bodyPr/>
        <a:lstStyle/>
        <a:p>
          <a:pPr rtl="0"/>
          <a:r>
            <a:rPr lang="en-US" dirty="0" smtClean="0"/>
            <a:t>Participation in and accountability to the Christian community</a:t>
          </a:r>
          <a:endParaRPr lang="en-US" dirty="0"/>
        </a:p>
      </dgm:t>
    </dgm:pt>
    <dgm:pt modelId="{B8CCD1B6-0A2B-45D1-BE33-7EF6272CCA7D}" type="parTrans" cxnId="{B293CC5C-326C-40AB-BB1B-EE1C2F5CACD9}">
      <dgm:prSet/>
      <dgm:spPr/>
      <dgm:t>
        <a:bodyPr/>
        <a:lstStyle/>
        <a:p>
          <a:endParaRPr lang="en-US"/>
        </a:p>
      </dgm:t>
    </dgm:pt>
    <dgm:pt modelId="{7A4A02FF-6BFB-4DFA-BA51-EC3B0758EEEE}" type="sibTrans" cxnId="{B293CC5C-326C-40AB-BB1B-EE1C2F5CACD9}">
      <dgm:prSet/>
      <dgm:spPr/>
      <dgm:t>
        <a:bodyPr/>
        <a:lstStyle/>
        <a:p>
          <a:endParaRPr lang="en-US"/>
        </a:p>
      </dgm:t>
    </dgm:pt>
    <dgm:pt modelId="{793F6536-DB4F-456A-9A50-782F68C0891D}" type="pres">
      <dgm:prSet presAssocID="{323A0C75-7574-4A49-9F9E-35C590FD1C6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B9D629-A60E-4410-AC71-33E9ECB05825}" type="pres">
      <dgm:prSet presAssocID="{323A0C75-7574-4A49-9F9E-35C590FD1C6E}" presName="arrow" presStyleLbl="bgShp" presStyleIdx="0" presStyleCnt="1"/>
      <dgm:spPr/>
    </dgm:pt>
    <dgm:pt modelId="{7F5496D2-6642-4301-B8A7-BC7DAC856A41}" type="pres">
      <dgm:prSet presAssocID="{323A0C75-7574-4A49-9F9E-35C590FD1C6E}" presName="linearProcess" presStyleCnt="0"/>
      <dgm:spPr/>
    </dgm:pt>
    <dgm:pt modelId="{E2D9BCE7-DFDF-4750-95B5-770AC9EDA86C}" type="pres">
      <dgm:prSet presAssocID="{122D88CA-57E2-4850-8383-ECB3EC77C05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E3987-AF48-4E11-8151-A629EF33D167}" type="pres">
      <dgm:prSet presAssocID="{08B66A3B-C8A8-4DA2-BDF2-2EBA5500DF05}" presName="sibTrans" presStyleCnt="0"/>
      <dgm:spPr/>
    </dgm:pt>
    <dgm:pt modelId="{B8B7878A-7EFA-467C-A615-33DE6A73142B}" type="pres">
      <dgm:prSet presAssocID="{1EAFEF5B-7491-4C9B-BB92-F8D73B99489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6347AE-CA0F-4184-9F27-118FC0357942}" type="pres">
      <dgm:prSet presAssocID="{0BA731B1-2254-459E-AFAC-92856F91DE52}" presName="sibTrans" presStyleCnt="0"/>
      <dgm:spPr/>
    </dgm:pt>
    <dgm:pt modelId="{A60EBB72-18A6-4404-9791-8EB114C999F5}" type="pres">
      <dgm:prSet presAssocID="{FD8E7B72-6E91-4272-BA03-D316B3BEB46E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C2A4A-A5CE-4CEB-8BF9-E2575F5E6E86}" type="pres">
      <dgm:prSet presAssocID="{13593685-5BB1-4D7B-AAFC-3EB3D2677FA0}" presName="sibTrans" presStyleCnt="0"/>
      <dgm:spPr/>
    </dgm:pt>
    <dgm:pt modelId="{A52A9012-82E3-4BBA-8BF7-9A29ED31E48C}" type="pres">
      <dgm:prSet presAssocID="{85057314-6E9F-40AE-A296-D6E25C1BC44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F4B053-3DC5-4002-A852-4F82BA672B02}" type="presOf" srcId="{122D88CA-57E2-4850-8383-ECB3EC77C05A}" destId="{E2D9BCE7-DFDF-4750-95B5-770AC9EDA86C}" srcOrd="0" destOrd="0" presId="urn:microsoft.com/office/officeart/2005/8/layout/hProcess9"/>
    <dgm:cxn modelId="{001AAC9E-D201-4EC3-B391-580D9C8B3A21}" type="presOf" srcId="{1EAFEF5B-7491-4C9B-BB92-F8D73B994895}" destId="{B8B7878A-7EFA-467C-A615-33DE6A73142B}" srcOrd="0" destOrd="0" presId="urn:microsoft.com/office/officeart/2005/8/layout/hProcess9"/>
    <dgm:cxn modelId="{B293CC5C-326C-40AB-BB1B-EE1C2F5CACD9}" srcId="{323A0C75-7574-4A49-9F9E-35C590FD1C6E}" destId="{85057314-6E9F-40AE-A296-D6E25C1BC444}" srcOrd="3" destOrd="0" parTransId="{B8CCD1B6-0A2B-45D1-BE33-7EF6272CCA7D}" sibTransId="{7A4A02FF-6BFB-4DFA-BA51-EC3B0758EEEE}"/>
    <dgm:cxn modelId="{EBCB002F-165B-44B7-987A-0A350318F712}" type="presOf" srcId="{323A0C75-7574-4A49-9F9E-35C590FD1C6E}" destId="{793F6536-DB4F-456A-9A50-782F68C0891D}" srcOrd="0" destOrd="0" presId="urn:microsoft.com/office/officeart/2005/8/layout/hProcess9"/>
    <dgm:cxn modelId="{9FF1CBAF-51CA-4739-8576-392FF0E384AE}" srcId="{323A0C75-7574-4A49-9F9E-35C590FD1C6E}" destId="{FD8E7B72-6E91-4272-BA03-D316B3BEB46E}" srcOrd="2" destOrd="0" parTransId="{7BE9DE1F-A9D2-4ACD-AE5C-3E78F620C6AC}" sibTransId="{13593685-5BB1-4D7B-AAFC-3EB3D2677FA0}"/>
    <dgm:cxn modelId="{19ECE422-2052-4C29-BF46-9D002582733C}" srcId="{323A0C75-7574-4A49-9F9E-35C590FD1C6E}" destId="{1EAFEF5B-7491-4C9B-BB92-F8D73B994895}" srcOrd="1" destOrd="0" parTransId="{F5E1D764-A7E2-4E10-BFD2-2AB960827A65}" sibTransId="{0BA731B1-2254-459E-AFAC-92856F91DE52}"/>
    <dgm:cxn modelId="{03A144E6-4C9C-4679-AC0F-7F5F5B20735A}" type="presOf" srcId="{85057314-6E9F-40AE-A296-D6E25C1BC444}" destId="{A52A9012-82E3-4BBA-8BF7-9A29ED31E48C}" srcOrd="0" destOrd="0" presId="urn:microsoft.com/office/officeart/2005/8/layout/hProcess9"/>
    <dgm:cxn modelId="{40DFA94E-04D5-47FD-B5EA-E9214F5922D3}" type="presOf" srcId="{FD8E7B72-6E91-4272-BA03-D316B3BEB46E}" destId="{A60EBB72-18A6-4404-9791-8EB114C999F5}" srcOrd="0" destOrd="0" presId="urn:microsoft.com/office/officeart/2005/8/layout/hProcess9"/>
    <dgm:cxn modelId="{74E01F5D-DEB3-4F3C-B643-42687323D95E}" srcId="{323A0C75-7574-4A49-9F9E-35C590FD1C6E}" destId="{122D88CA-57E2-4850-8383-ECB3EC77C05A}" srcOrd="0" destOrd="0" parTransId="{4067B693-37D0-4C20-A61C-A516334E8387}" sibTransId="{08B66A3B-C8A8-4DA2-BDF2-2EBA5500DF05}"/>
    <dgm:cxn modelId="{277A733D-53B4-4A0B-AF11-9F358705C12B}" type="presParOf" srcId="{793F6536-DB4F-456A-9A50-782F68C0891D}" destId="{77B9D629-A60E-4410-AC71-33E9ECB05825}" srcOrd="0" destOrd="0" presId="urn:microsoft.com/office/officeart/2005/8/layout/hProcess9"/>
    <dgm:cxn modelId="{CB30FEC4-4400-4224-8012-75C8E1BC4F85}" type="presParOf" srcId="{793F6536-DB4F-456A-9A50-782F68C0891D}" destId="{7F5496D2-6642-4301-B8A7-BC7DAC856A41}" srcOrd="1" destOrd="0" presId="urn:microsoft.com/office/officeart/2005/8/layout/hProcess9"/>
    <dgm:cxn modelId="{CC6D86BA-6272-4FCD-84AD-BDDA28B1FD5D}" type="presParOf" srcId="{7F5496D2-6642-4301-B8A7-BC7DAC856A41}" destId="{E2D9BCE7-DFDF-4750-95B5-770AC9EDA86C}" srcOrd="0" destOrd="0" presId="urn:microsoft.com/office/officeart/2005/8/layout/hProcess9"/>
    <dgm:cxn modelId="{D568C163-708F-4129-8B74-D52E0BFE5EB9}" type="presParOf" srcId="{7F5496D2-6642-4301-B8A7-BC7DAC856A41}" destId="{F96E3987-AF48-4E11-8151-A629EF33D167}" srcOrd="1" destOrd="0" presId="urn:microsoft.com/office/officeart/2005/8/layout/hProcess9"/>
    <dgm:cxn modelId="{9156FCF2-8247-4592-BEE6-3255733E88C6}" type="presParOf" srcId="{7F5496D2-6642-4301-B8A7-BC7DAC856A41}" destId="{B8B7878A-7EFA-467C-A615-33DE6A73142B}" srcOrd="2" destOrd="0" presId="urn:microsoft.com/office/officeart/2005/8/layout/hProcess9"/>
    <dgm:cxn modelId="{02690B0A-C05D-493E-A3FC-E5B7DF727CC2}" type="presParOf" srcId="{7F5496D2-6642-4301-B8A7-BC7DAC856A41}" destId="{B36347AE-CA0F-4184-9F27-118FC0357942}" srcOrd="3" destOrd="0" presId="urn:microsoft.com/office/officeart/2005/8/layout/hProcess9"/>
    <dgm:cxn modelId="{77C9C107-487B-4207-83D5-1A25384BE557}" type="presParOf" srcId="{7F5496D2-6642-4301-B8A7-BC7DAC856A41}" destId="{A60EBB72-18A6-4404-9791-8EB114C999F5}" srcOrd="4" destOrd="0" presId="urn:microsoft.com/office/officeart/2005/8/layout/hProcess9"/>
    <dgm:cxn modelId="{45C38367-44C5-4251-A704-CB21D2A3E381}" type="presParOf" srcId="{7F5496D2-6642-4301-B8A7-BC7DAC856A41}" destId="{928C2A4A-A5CE-4CEB-8BF9-E2575F5E6E86}" srcOrd="5" destOrd="0" presId="urn:microsoft.com/office/officeart/2005/8/layout/hProcess9"/>
    <dgm:cxn modelId="{DC26E637-92CB-41C0-A8D3-D9F1722A083C}" type="presParOf" srcId="{7F5496D2-6642-4301-B8A7-BC7DAC856A41}" destId="{A52A9012-82E3-4BBA-8BF7-9A29ED31E48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8E1F4C-65BD-45F3-B83A-4E83E38EF76D}" type="doc">
      <dgm:prSet loTypeId="urn:microsoft.com/office/officeart/2005/8/layout/vList5" loCatId="list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DE3027E4-E981-46B2-B7AE-583AF46C9839}">
      <dgm:prSet/>
      <dgm:spPr/>
      <dgm:t>
        <a:bodyPr/>
        <a:lstStyle/>
        <a:p>
          <a:pPr rtl="0"/>
          <a:r>
            <a:rPr lang="en-US" smtClean="0"/>
            <a:t>Divine command ethics</a:t>
          </a:r>
          <a:endParaRPr lang="en-US"/>
        </a:p>
      </dgm:t>
    </dgm:pt>
    <dgm:pt modelId="{13F128BD-3B2C-4939-82AB-E68BBA4D9E8D}" type="parTrans" cxnId="{944D5C5D-53D3-46EF-A395-CE053B1739A7}">
      <dgm:prSet/>
      <dgm:spPr/>
      <dgm:t>
        <a:bodyPr/>
        <a:lstStyle/>
        <a:p>
          <a:endParaRPr lang="en-US"/>
        </a:p>
      </dgm:t>
    </dgm:pt>
    <dgm:pt modelId="{0E4B29BC-E8C2-42D6-B0E1-298838140807}" type="sibTrans" cxnId="{944D5C5D-53D3-46EF-A395-CE053B1739A7}">
      <dgm:prSet/>
      <dgm:spPr/>
      <dgm:t>
        <a:bodyPr/>
        <a:lstStyle/>
        <a:p>
          <a:endParaRPr lang="en-US"/>
        </a:p>
      </dgm:t>
    </dgm:pt>
    <dgm:pt modelId="{F7EF7F2E-2350-494D-9FAB-BF0700855BA2}">
      <dgm:prSet/>
      <dgm:spPr/>
      <dgm:t>
        <a:bodyPr/>
        <a:lstStyle/>
        <a:p>
          <a:pPr rtl="0"/>
          <a:r>
            <a:rPr lang="en-US" smtClean="0"/>
            <a:t>Ethics as Divine commands</a:t>
          </a:r>
          <a:endParaRPr lang="en-US"/>
        </a:p>
      </dgm:t>
    </dgm:pt>
    <dgm:pt modelId="{FCF41662-CCF1-4137-A856-8314F6FA4D4C}" type="parTrans" cxnId="{26877971-9EC7-47B7-AE00-8CD647632309}">
      <dgm:prSet/>
      <dgm:spPr/>
      <dgm:t>
        <a:bodyPr/>
        <a:lstStyle/>
        <a:p>
          <a:endParaRPr lang="en-US"/>
        </a:p>
      </dgm:t>
    </dgm:pt>
    <dgm:pt modelId="{448F9C2D-2430-4A0C-9F56-94F021E3FF75}" type="sibTrans" cxnId="{26877971-9EC7-47B7-AE00-8CD647632309}">
      <dgm:prSet/>
      <dgm:spPr/>
      <dgm:t>
        <a:bodyPr/>
        <a:lstStyle/>
        <a:p>
          <a:endParaRPr lang="en-US"/>
        </a:p>
      </dgm:t>
    </dgm:pt>
    <dgm:pt modelId="{8FEBCBAC-1078-41CE-BE4E-E3A2ABF5775B}">
      <dgm:prSet/>
      <dgm:spPr/>
      <dgm:t>
        <a:bodyPr/>
        <a:lstStyle/>
        <a:p>
          <a:pPr rtl="0"/>
          <a:r>
            <a:rPr lang="en-US" smtClean="0"/>
            <a:t>Right and wrong are determined by Divine fiat.</a:t>
          </a:r>
          <a:endParaRPr lang="en-US"/>
        </a:p>
      </dgm:t>
    </dgm:pt>
    <dgm:pt modelId="{97451462-ECB6-4D6B-8090-2C67A2F8FCC7}" type="parTrans" cxnId="{FC921541-2A46-43D3-A0EA-BCFEB4D0D189}">
      <dgm:prSet/>
      <dgm:spPr/>
      <dgm:t>
        <a:bodyPr/>
        <a:lstStyle/>
        <a:p>
          <a:endParaRPr lang="en-US"/>
        </a:p>
      </dgm:t>
    </dgm:pt>
    <dgm:pt modelId="{5613D89B-8017-4FE6-9E44-06C5F0A2D7B8}" type="sibTrans" cxnId="{FC921541-2A46-43D3-A0EA-BCFEB4D0D189}">
      <dgm:prSet/>
      <dgm:spPr/>
      <dgm:t>
        <a:bodyPr/>
        <a:lstStyle/>
        <a:p>
          <a:endParaRPr lang="en-US"/>
        </a:p>
      </dgm:t>
    </dgm:pt>
    <dgm:pt modelId="{9BCE7223-DD04-476E-9DA3-534AC9255AD0}">
      <dgm:prSet/>
      <dgm:spPr/>
      <dgm:t>
        <a:bodyPr/>
        <a:lstStyle/>
        <a:p>
          <a:pPr rtl="0"/>
          <a:r>
            <a:rPr lang="en-US" smtClean="0"/>
            <a:t>Right and wrong cannot be naturally perceived, so they must be Divinely revealed.</a:t>
          </a:r>
          <a:endParaRPr lang="en-US"/>
        </a:p>
      </dgm:t>
    </dgm:pt>
    <dgm:pt modelId="{434AA92F-8C6A-4BAC-99BC-5B23A521F0D4}" type="parTrans" cxnId="{5782390A-2B1F-492C-863D-67F7E06D33AA}">
      <dgm:prSet/>
      <dgm:spPr/>
      <dgm:t>
        <a:bodyPr/>
        <a:lstStyle/>
        <a:p>
          <a:endParaRPr lang="en-US"/>
        </a:p>
      </dgm:t>
    </dgm:pt>
    <dgm:pt modelId="{5759FD5E-7765-4062-AE29-319C7F1375E1}" type="sibTrans" cxnId="{5782390A-2B1F-492C-863D-67F7E06D33AA}">
      <dgm:prSet/>
      <dgm:spPr/>
      <dgm:t>
        <a:bodyPr/>
        <a:lstStyle/>
        <a:p>
          <a:endParaRPr lang="en-US"/>
        </a:p>
      </dgm:t>
    </dgm:pt>
    <dgm:pt modelId="{F22B9F57-3ACC-42AC-811D-B2D9EC62CFE7}">
      <dgm:prSet/>
      <dgm:spPr/>
      <dgm:t>
        <a:bodyPr/>
        <a:lstStyle/>
        <a:p>
          <a:pPr rtl="0"/>
          <a:r>
            <a:rPr lang="en-US" smtClean="0"/>
            <a:t>Natural law</a:t>
          </a:r>
          <a:endParaRPr lang="en-US"/>
        </a:p>
      </dgm:t>
    </dgm:pt>
    <dgm:pt modelId="{94DE90F3-DBCB-4171-B0FC-CDDA7F65E698}" type="parTrans" cxnId="{138167A4-4B94-4800-8F8B-29B47A3B179B}">
      <dgm:prSet/>
      <dgm:spPr/>
      <dgm:t>
        <a:bodyPr/>
        <a:lstStyle/>
        <a:p>
          <a:endParaRPr lang="en-US"/>
        </a:p>
      </dgm:t>
    </dgm:pt>
    <dgm:pt modelId="{B03BD0D6-E6E2-40C9-A744-ECD9D086B921}" type="sibTrans" cxnId="{138167A4-4B94-4800-8F8B-29B47A3B179B}">
      <dgm:prSet/>
      <dgm:spPr/>
      <dgm:t>
        <a:bodyPr/>
        <a:lstStyle/>
        <a:p>
          <a:endParaRPr lang="en-US"/>
        </a:p>
      </dgm:t>
    </dgm:pt>
    <dgm:pt modelId="{FD5A2DC4-BF3A-4DF5-872F-F6B63BC84F74}">
      <dgm:prSet/>
      <dgm:spPr/>
      <dgm:t>
        <a:bodyPr/>
        <a:lstStyle/>
        <a:p>
          <a:pPr rtl="0"/>
          <a:r>
            <a:rPr lang="en-US" smtClean="0"/>
            <a:t>Ethics as (created) natural order</a:t>
          </a:r>
          <a:endParaRPr lang="en-US"/>
        </a:p>
      </dgm:t>
    </dgm:pt>
    <dgm:pt modelId="{5CF547FE-9967-470C-8FFD-A806783D28E7}" type="parTrans" cxnId="{E579E726-8B41-428A-B17C-B74011453139}">
      <dgm:prSet/>
      <dgm:spPr/>
      <dgm:t>
        <a:bodyPr/>
        <a:lstStyle/>
        <a:p>
          <a:endParaRPr lang="en-US"/>
        </a:p>
      </dgm:t>
    </dgm:pt>
    <dgm:pt modelId="{1816F158-ED94-469D-A93C-CF8A30C4AE01}" type="sibTrans" cxnId="{E579E726-8B41-428A-B17C-B74011453139}">
      <dgm:prSet/>
      <dgm:spPr/>
      <dgm:t>
        <a:bodyPr/>
        <a:lstStyle/>
        <a:p>
          <a:endParaRPr lang="en-US"/>
        </a:p>
      </dgm:t>
    </dgm:pt>
    <dgm:pt modelId="{252C72F6-11BD-4D28-AD10-071324710C3D}">
      <dgm:prSet/>
      <dgm:spPr/>
      <dgm:t>
        <a:bodyPr/>
        <a:lstStyle/>
        <a:p>
          <a:pPr rtl="0"/>
          <a:r>
            <a:rPr lang="en-US" smtClean="0"/>
            <a:t>Right and wrong are determined by fitness (i.e., aptness).</a:t>
          </a:r>
          <a:endParaRPr lang="en-US"/>
        </a:p>
      </dgm:t>
    </dgm:pt>
    <dgm:pt modelId="{FC6F1E6B-8846-46A7-9024-853EC671C6F2}" type="parTrans" cxnId="{155AA3FE-1A17-4495-B723-EAA819589F4D}">
      <dgm:prSet/>
      <dgm:spPr/>
      <dgm:t>
        <a:bodyPr/>
        <a:lstStyle/>
        <a:p>
          <a:endParaRPr lang="en-US"/>
        </a:p>
      </dgm:t>
    </dgm:pt>
    <dgm:pt modelId="{CFC200DF-9B23-4A4D-943D-70D7B44FC375}" type="sibTrans" cxnId="{155AA3FE-1A17-4495-B723-EAA819589F4D}">
      <dgm:prSet/>
      <dgm:spPr/>
      <dgm:t>
        <a:bodyPr/>
        <a:lstStyle/>
        <a:p>
          <a:endParaRPr lang="en-US"/>
        </a:p>
      </dgm:t>
    </dgm:pt>
    <dgm:pt modelId="{1394BD9C-4299-4E44-9A2C-FA7036B8C5FF}" type="pres">
      <dgm:prSet presAssocID="{D48E1F4C-65BD-45F3-B83A-4E83E38EF7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B748F1-37B5-4906-8947-8154F96FE060}" type="pres">
      <dgm:prSet presAssocID="{DE3027E4-E981-46B2-B7AE-583AF46C9839}" presName="linNode" presStyleCnt="0"/>
      <dgm:spPr/>
    </dgm:pt>
    <dgm:pt modelId="{09F57BA6-561A-4AFB-823E-468C0208F6DA}" type="pres">
      <dgm:prSet presAssocID="{DE3027E4-E981-46B2-B7AE-583AF46C983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1692D0-3DEC-4252-B13A-86E153A67A67}" type="pres">
      <dgm:prSet presAssocID="{DE3027E4-E981-46B2-B7AE-583AF46C983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57C87-AB97-4B70-A63A-FBEC0571F4B6}" type="pres">
      <dgm:prSet presAssocID="{0E4B29BC-E8C2-42D6-B0E1-298838140807}" presName="sp" presStyleCnt="0"/>
      <dgm:spPr/>
    </dgm:pt>
    <dgm:pt modelId="{06451523-DCC8-4568-B466-D603EB26B476}" type="pres">
      <dgm:prSet presAssocID="{F22B9F57-3ACC-42AC-811D-B2D9EC62CFE7}" presName="linNode" presStyleCnt="0"/>
      <dgm:spPr/>
    </dgm:pt>
    <dgm:pt modelId="{8F97879A-2D8E-4BF5-9150-0B570D15837A}" type="pres">
      <dgm:prSet presAssocID="{F22B9F57-3ACC-42AC-811D-B2D9EC62CFE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10516-0980-41ED-A020-F343906C9DBC}" type="pres">
      <dgm:prSet presAssocID="{F22B9F57-3ACC-42AC-811D-B2D9EC62CFE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25A6F7-9E99-46FD-A762-7435165DD629}" type="presOf" srcId="{F22B9F57-3ACC-42AC-811D-B2D9EC62CFE7}" destId="{8F97879A-2D8E-4BF5-9150-0B570D15837A}" srcOrd="0" destOrd="0" presId="urn:microsoft.com/office/officeart/2005/8/layout/vList5"/>
    <dgm:cxn modelId="{F4785FCB-6D51-456E-9D11-1D1865EC2675}" type="presOf" srcId="{D48E1F4C-65BD-45F3-B83A-4E83E38EF76D}" destId="{1394BD9C-4299-4E44-9A2C-FA7036B8C5FF}" srcOrd="0" destOrd="0" presId="urn:microsoft.com/office/officeart/2005/8/layout/vList5"/>
    <dgm:cxn modelId="{8742CEA0-0EFF-40EE-95B9-DBAF253FE68C}" type="presOf" srcId="{252C72F6-11BD-4D28-AD10-071324710C3D}" destId="{16010516-0980-41ED-A020-F343906C9DBC}" srcOrd="0" destOrd="1" presId="urn:microsoft.com/office/officeart/2005/8/layout/vList5"/>
    <dgm:cxn modelId="{FC921541-2A46-43D3-A0EA-BCFEB4D0D189}" srcId="{DE3027E4-E981-46B2-B7AE-583AF46C9839}" destId="{8FEBCBAC-1078-41CE-BE4E-E3A2ABF5775B}" srcOrd="1" destOrd="0" parTransId="{97451462-ECB6-4D6B-8090-2C67A2F8FCC7}" sibTransId="{5613D89B-8017-4FE6-9E44-06C5F0A2D7B8}"/>
    <dgm:cxn modelId="{566984C9-8738-4E2B-9143-20B3A2FEF3B1}" type="presOf" srcId="{DE3027E4-E981-46B2-B7AE-583AF46C9839}" destId="{09F57BA6-561A-4AFB-823E-468C0208F6DA}" srcOrd="0" destOrd="0" presId="urn:microsoft.com/office/officeart/2005/8/layout/vList5"/>
    <dgm:cxn modelId="{138167A4-4B94-4800-8F8B-29B47A3B179B}" srcId="{D48E1F4C-65BD-45F3-B83A-4E83E38EF76D}" destId="{F22B9F57-3ACC-42AC-811D-B2D9EC62CFE7}" srcOrd="1" destOrd="0" parTransId="{94DE90F3-DBCB-4171-B0FC-CDDA7F65E698}" sibTransId="{B03BD0D6-E6E2-40C9-A744-ECD9D086B921}"/>
    <dgm:cxn modelId="{26877971-9EC7-47B7-AE00-8CD647632309}" srcId="{DE3027E4-E981-46B2-B7AE-583AF46C9839}" destId="{F7EF7F2E-2350-494D-9FAB-BF0700855BA2}" srcOrd="0" destOrd="0" parTransId="{FCF41662-CCF1-4137-A856-8314F6FA4D4C}" sibTransId="{448F9C2D-2430-4A0C-9F56-94F021E3FF75}"/>
    <dgm:cxn modelId="{5782390A-2B1F-492C-863D-67F7E06D33AA}" srcId="{DE3027E4-E981-46B2-B7AE-583AF46C9839}" destId="{9BCE7223-DD04-476E-9DA3-534AC9255AD0}" srcOrd="2" destOrd="0" parTransId="{434AA92F-8C6A-4BAC-99BC-5B23A521F0D4}" sibTransId="{5759FD5E-7765-4062-AE29-319C7F1375E1}"/>
    <dgm:cxn modelId="{944D5C5D-53D3-46EF-A395-CE053B1739A7}" srcId="{D48E1F4C-65BD-45F3-B83A-4E83E38EF76D}" destId="{DE3027E4-E981-46B2-B7AE-583AF46C9839}" srcOrd="0" destOrd="0" parTransId="{13F128BD-3B2C-4939-82AB-E68BBA4D9E8D}" sibTransId="{0E4B29BC-E8C2-42D6-B0E1-298838140807}"/>
    <dgm:cxn modelId="{E579E726-8B41-428A-B17C-B74011453139}" srcId="{F22B9F57-3ACC-42AC-811D-B2D9EC62CFE7}" destId="{FD5A2DC4-BF3A-4DF5-872F-F6B63BC84F74}" srcOrd="0" destOrd="0" parTransId="{5CF547FE-9967-470C-8FFD-A806783D28E7}" sibTransId="{1816F158-ED94-469D-A93C-CF8A30C4AE01}"/>
    <dgm:cxn modelId="{155AA3FE-1A17-4495-B723-EAA819589F4D}" srcId="{F22B9F57-3ACC-42AC-811D-B2D9EC62CFE7}" destId="{252C72F6-11BD-4D28-AD10-071324710C3D}" srcOrd="1" destOrd="0" parTransId="{FC6F1E6B-8846-46A7-9024-853EC671C6F2}" sibTransId="{CFC200DF-9B23-4A4D-943D-70D7B44FC375}"/>
    <dgm:cxn modelId="{DA567BB0-BB00-48B4-93E6-535B894D2C72}" type="presOf" srcId="{9BCE7223-DD04-476E-9DA3-534AC9255AD0}" destId="{2C1692D0-3DEC-4252-B13A-86E153A67A67}" srcOrd="0" destOrd="2" presId="urn:microsoft.com/office/officeart/2005/8/layout/vList5"/>
    <dgm:cxn modelId="{DF0528CB-C854-4C4E-B1E9-D5E5C33D465F}" type="presOf" srcId="{F7EF7F2E-2350-494D-9FAB-BF0700855BA2}" destId="{2C1692D0-3DEC-4252-B13A-86E153A67A67}" srcOrd="0" destOrd="0" presId="urn:microsoft.com/office/officeart/2005/8/layout/vList5"/>
    <dgm:cxn modelId="{6BAA7134-0EF2-483E-A444-DA88F063AB97}" type="presOf" srcId="{8FEBCBAC-1078-41CE-BE4E-E3A2ABF5775B}" destId="{2C1692D0-3DEC-4252-B13A-86E153A67A67}" srcOrd="0" destOrd="1" presId="urn:microsoft.com/office/officeart/2005/8/layout/vList5"/>
    <dgm:cxn modelId="{FC2F528C-21E7-41BE-A8F7-E94FBD5202AE}" type="presOf" srcId="{FD5A2DC4-BF3A-4DF5-872F-F6B63BC84F74}" destId="{16010516-0980-41ED-A020-F343906C9DBC}" srcOrd="0" destOrd="0" presId="urn:microsoft.com/office/officeart/2005/8/layout/vList5"/>
    <dgm:cxn modelId="{3D4231A7-C628-4742-8C64-9FF9C0C42AD9}" type="presParOf" srcId="{1394BD9C-4299-4E44-9A2C-FA7036B8C5FF}" destId="{08B748F1-37B5-4906-8947-8154F96FE060}" srcOrd="0" destOrd="0" presId="urn:microsoft.com/office/officeart/2005/8/layout/vList5"/>
    <dgm:cxn modelId="{96044538-80B0-4F04-AD0D-FE84DED7C2E6}" type="presParOf" srcId="{08B748F1-37B5-4906-8947-8154F96FE060}" destId="{09F57BA6-561A-4AFB-823E-468C0208F6DA}" srcOrd="0" destOrd="0" presId="urn:microsoft.com/office/officeart/2005/8/layout/vList5"/>
    <dgm:cxn modelId="{4DD6F96A-3AE7-48E4-970C-5843FFACB339}" type="presParOf" srcId="{08B748F1-37B5-4906-8947-8154F96FE060}" destId="{2C1692D0-3DEC-4252-B13A-86E153A67A67}" srcOrd="1" destOrd="0" presId="urn:microsoft.com/office/officeart/2005/8/layout/vList5"/>
    <dgm:cxn modelId="{8CB830B9-59C0-42A4-B798-4F9C96CBC1E6}" type="presParOf" srcId="{1394BD9C-4299-4E44-9A2C-FA7036B8C5FF}" destId="{EE057C87-AB97-4B70-A63A-FBEC0571F4B6}" srcOrd="1" destOrd="0" presId="urn:microsoft.com/office/officeart/2005/8/layout/vList5"/>
    <dgm:cxn modelId="{41233B03-C53A-422F-9488-C5296E757F0C}" type="presParOf" srcId="{1394BD9C-4299-4E44-9A2C-FA7036B8C5FF}" destId="{06451523-DCC8-4568-B466-D603EB26B476}" srcOrd="2" destOrd="0" presId="urn:microsoft.com/office/officeart/2005/8/layout/vList5"/>
    <dgm:cxn modelId="{9FF73BE9-7F47-48F2-9B31-E6382E0E48DA}" type="presParOf" srcId="{06451523-DCC8-4568-B466-D603EB26B476}" destId="{8F97879A-2D8E-4BF5-9150-0B570D15837A}" srcOrd="0" destOrd="0" presId="urn:microsoft.com/office/officeart/2005/8/layout/vList5"/>
    <dgm:cxn modelId="{6B77A488-632E-4782-A3B2-B0AD40A3A55C}" type="presParOf" srcId="{06451523-DCC8-4568-B466-D603EB26B476}" destId="{16010516-0980-41ED-A020-F343906C9DB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A0F4E0-D9E9-45E4-9F0C-85C5CBAD7DB3}" type="doc">
      <dgm:prSet loTypeId="urn:microsoft.com/office/officeart/2005/8/layout/vList5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844460-1257-46C8-AA4A-233C763B06AE}">
      <dgm:prSet/>
      <dgm:spPr/>
      <dgm:t>
        <a:bodyPr/>
        <a:lstStyle/>
        <a:p>
          <a:pPr rtl="0"/>
          <a:r>
            <a:rPr lang="en-US" smtClean="0"/>
            <a:t>Virtue ethics</a:t>
          </a:r>
          <a:endParaRPr lang="en-US"/>
        </a:p>
      </dgm:t>
    </dgm:pt>
    <dgm:pt modelId="{B068F1F7-4D6D-4980-85DB-638BE0C65997}" type="parTrans" cxnId="{D2BABFB4-0B67-4E57-BEF4-8D6F5C265FEA}">
      <dgm:prSet/>
      <dgm:spPr/>
      <dgm:t>
        <a:bodyPr/>
        <a:lstStyle/>
        <a:p>
          <a:endParaRPr lang="en-US"/>
        </a:p>
      </dgm:t>
    </dgm:pt>
    <dgm:pt modelId="{A92854AC-8686-454C-9173-13A1D3A2F0D9}" type="sibTrans" cxnId="{D2BABFB4-0B67-4E57-BEF4-8D6F5C265FEA}">
      <dgm:prSet/>
      <dgm:spPr/>
      <dgm:t>
        <a:bodyPr/>
        <a:lstStyle/>
        <a:p>
          <a:endParaRPr lang="en-US"/>
        </a:p>
      </dgm:t>
    </dgm:pt>
    <dgm:pt modelId="{E4A41B5A-11B2-475D-A947-16186B05F92D}">
      <dgm:prSet/>
      <dgm:spPr/>
      <dgm:t>
        <a:bodyPr/>
        <a:lstStyle/>
        <a:p>
          <a:pPr rtl="0"/>
          <a:r>
            <a:rPr lang="en-US" smtClean="0"/>
            <a:t>Ethics as character traits and dispositions</a:t>
          </a:r>
          <a:endParaRPr lang="en-US"/>
        </a:p>
      </dgm:t>
    </dgm:pt>
    <dgm:pt modelId="{F6722FF4-F651-45EE-A8E8-5E36386601F7}" type="parTrans" cxnId="{AD2CA3B8-9978-47AC-96CF-820F18546199}">
      <dgm:prSet/>
      <dgm:spPr/>
      <dgm:t>
        <a:bodyPr/>
        <a:lstStyle/>
        <a:p>
          <a:endParaRPr lang="en-US"/>
        </a:p>
      </dgm:t>
    </dgm:pt>
    <dgm:pt modelId="{C6C514D8-84D8-487C-AB0F-AC6FFC72CF30}" type="sibTrans" cxnId="{AD2CA3B8-9978-47AC-96CF-820F18546199}">
      <dgm:prSet/>
      <dgm:spPr/>
      <dgm:t>
        <a:bodyPr/>
        <a:lstStyle/>
        <a:p>
          <a:endParaRPr lang="en-US"/>
        </a:p>
      </dgm:t>
    </dgm:pt>
    <dgm:pt modelId="{43EEE524-84A1-4432-8918-114CF7F3D271}">
      <dgm:prSet/>
      <dgm:spPr/>
      <dgm:t>
        <a:bodyPr/>
        <a:lstStyle/>
        <a:p>
          <a:pPr rtl="0"/>
          <a:r>
            <a:rPr lang="en-US" smtClean="0"/>
            <a:t>Right and wrong pertain primarily to the agent and only secondarily to the action.</a:t>
          </a:r>
          <a:endParaRPr lang="en-US"/>
        </a:p>
      </dgm:t>
    </dgm:pt>
    <dgm:pt modelId="{CA813F6B-425C-45B8-9743-652FAC83B37B}" type="parTrans" cxnId="{ABDCE4ED-C323-48FE-B1F6-FF364A4CB453}">
      <dgm:prSet/>
      <dgm:spPr/>
      <dgm:t>
        <a:bodyPr/>
        <a:lstStyle/>
        <a:p>
          <a:endParaRPr lang="en-US"/>
        </a:p>
      </dgm:t>
    </dgm:pt>
    <dgm:pt modelId="{680148B4-2F8F-4D2E-94A2-06E9FCE5689E}" type="sibTrans" cxnId="{ABDCE4ED-C323-48FE-B1F6-FF364A4CB453}">
      <dgm:prSet/>
      <dgm:spPr/>
      <dgm:t>
        <a:bodyPr/>
        <a:lstStyle/>
        <a:p>
          <a:endParaRPr lang="en-US"/>
        </a:p>
      </dgm:t>
    </dgm:pt>
    <dgm:pt modelId="{46F1B62A-77AB-4F27-A1F6-2D574697334B}">
      <dgm:prSet/>
      <dgm:spPr/>
      <dgm:t>
        <a:bodyPr/>
        <a:lstStyle/>
        <a:p>
          <a:pPr rtl="0"/>
          <a:r>
            <a:rPr lang="en-US" dirty="0" smtClean="0"/>
            <a:t>Stronger emphasis on motive than on action</a:t>
          </a:r>
          <a:endParaRPr lang="en-US" dirty="0"/>
        </a:p>
      </dgm:t>
    </dgm:pt>
    <dgm:pt modelId="{0FE99E19-FE01-4BAD-9810-B63D86E08130}" type="parTrans" cxnId="{128D4666-FE18-4F87-82B7-7CE4547DE02D}">
      <dgm:prSet/>
      <dgm:spPr/>
      <dgm:t>
        <a:bodyPr/>
        <a:lstStyle/>
        <a:p>
          <a:endParaRPr lang="en-US"/>
        </a:p>
      </dgm:t>
    </dgm:pt>
    <dgm:pt modelId="{965B22AD-5C6E-4384-82C1-ED8778FA8F6C}" type="sibTrans" cxnId="{128D4666-FE18-4F87-82B7-7CE4547DE02D}">
      <dgm:prSet/>
      <dgm:spPr/>
      <dgm:t>
        <a:bodyPr/>
        <a:lstStyle/>
        <a:p>
          <a:endParaRPr lang="en-US"/>
        </a:p>
      </dgm:t>
    </dgm:pt>
    <dgm:pt modelId="{9B33540D-EB42-46B1-987D-5AA1AE626DBA}">
      <dgm:prSet/>
      <dgm:spPr/>
      <dgm:t>
        <a:bodyPr/>
        <a:lstStyle/>
        <a:p>
          <a:pPr rtl="0"/>
          <a:r>
            <a:rPr lang="en-US" dirty="0" smtClean="0"/>
            <a:t>Requires a prior concept of the good</a:t>
          </a:r>
          <a:endParaRPr lang="en-US" dirty="0"/>
        </a:p>
      </dgm:t>
    </dgm:pt>
    <dgm:pt modelId="{3C4721A0-AD95-455F-A66A-88A79207A016}" type="parTrans" cxnId="{E80817CC-D517-4854-BB58-A1D2A3EAB1E5}">
      <dgm:prSet/>
      <dgm:spPr/>
      <dgm:t>
        <a:bodyPr/>
        <a:lstStyle/>
        <a:p>
          <a:endParaRPr lang="en-US"/>
        </a:p>
      </dgm:t>
    </dgm:pt>
    <dgm:pt modelId="{8C301EC0-1B35-4D93-980B-587B490ED389}" type="sibTrans" cxnId="{E80817CC-D517-4854-BB58-A1D2A3EAB1E5}">
      <dgm:prSet/>
      <dgm:spPr/>
      <dgm:t>
        <a:bodyPr/>
        <a:lstStyle/>
        <a:p>
          <a:endParaRPr lang="en-US"/>
        </a:p>
      </dgm:t>
    </dgm:pt>
    <dgm:pt modelId="{0D74BF8B-7BCB-40D0-8A0C-CA842FD75197}" type="pres">
      <dgm:prSet presAssocID="{BFA0F4E0-D9E9-45E4-9F0C-85C5CBAD7D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43296C-E7FE-440B-941D-1176E17E3E94}" type="pres">
      <dgm:prSet presAssocID="{97844460-1257-46C8-AA4A-233C763B06AE}" presName="linNode" presStyleCnt="0"/>
      <dgm:spPr/>
    </dgm:pt>
    <dgm:pt modelId="{CCA80320-4C90-42D6-B8B8-68D9C78FFDC6}" type="pres">
      <dgm:prSet presAssocID="{97844460-1257-46C8-AA4A-233C763B06AE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A5A65-B8D6-4916-8372-77D45A839198}" type="pres">
      <dgm:prSet presAssocID="{97844460-1257-46C8-AA4A-233C763B06AE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827AD3-229F-4BC7-9095-2EB7AAD21B1F}" type="presOf" srcId="{97844460-1257-46C8-AA4A-233C763B06AE}" destId="{CCA80320-4C90-42D6-B8B8-68D9C78FFDC6}" srcOrd="0" destOrd="0" presId="urn:microsoft.com/office/officeart/2005/8/layout/vList5"/>
    <dgm:cxn modelId="{3A89B394-9AEC-458F-A0B7-3E28DF34891D}" type="presOf" srcId="{BFA0F4E0-D9E9-45E4-9F0C-85C5CBAD7DB3}" destId="{0D74BF8B-7BCB-40D0-8A0C-CA842FD75197}" srcOrd="0" destOrd="0" presId="urn:microsoft.com/office/officeart/2005/8/layout/vList5"/>
    <dgm:cxn modelId="{339E108A-21F7-4D8F-A0B9-1CE71B5C699D}" type="presOf" srcId="{E4A41B5A-11B2-475D-A947-16186B05F92D}" destId="{58EA5A65-B8D6-4916-8372-77D45A839198}" srcOrd="0" destOrd="0" presId="urn:microsoft.com/office/officeart/2005/8/layout/vList5"/>
    <dgm:cxn modelId="{128D4666-FE18-4F87-82B7-7CE4547DE02D}" srcId="{97844460-1257-46C8-AA4A-233C763B06AE}" destId="{46F1B62A-77AB-4F27-A1F6-2D574697334B}" srcOrd="2" destOrd="0" parTransId="{0FE99E19-FE01-4BAD-9810-B63D86E08130}" sibTransId="{965B22AD-5C6E-4384-82C1-ED8778FA8F6C}"/>
    <dgm:cxn modelId="{D2BABFB4-0B67-4E57-BEF4-8D6F5C265FEA}" srcId="{BFA0F4E0-D9E9-45E4-9F0C-85C5CBAD7DB3}" destId="{97844460-1257-46C8-AA4A-233C763B06AE}" srcOrd="0" destOrd="0" parTransId="{B068F1F7-4D6D-4980-85DB-638BE0C65997}" sibTransId="{A92854AC-8686-454C-9173-13A1D3A2F0D9}"/>
    <dgm:cxn modelId="{C9133A9E-F4A8-48ED-943E-42CC487F0CFC}" type="presOf" srcId="{9B33540D-EB42-46B1-987D-5AA1AE626DBA}" destId="{58EA5A65-B8D6-4916-8372-77D45A839198}" srcOrd="0" destOrd="3" presId="urn:microsoft.com/office/officeart/2005/8/layout/vList5"/>
    <dgm:cxn modelId="{ABDCE4ED-C323-48FE-B1F6-FF364A4CB453}" srcId="{97844460-1257-46C8-AA4A-233C763B06AE}" destId="{43EEE524-84A1-4432-8918-114CF7F3D271}" srcOrd="1" destOrd="0" parTransId="{CA813F6B-425C-45B8-9743-652FAC83B37B}" sibTransId="{680148B4-2F8F-4D2E-94A2-06E9FCE5689E}"/>
    <dgm:cxn modelId="{AD2CA3B8-9978-47AC-96CF-820F18546199}" srcId="{97844460-1257-46C8-AA4A-233C763B06AE}" destId="{E4A41B5A-11B2-475D-A947-16186B05F92D}" srcOrd="0" destOrd="0" parTransId="{F6722FF4-F651-45EE-A8E8-5E36386601F7}" sibTransId="{C6C514D8-84D8-487C-AB0F-AC6FFC72CF30}"/>
    <dgm:cxn modelId="{910F193C-DD6B-4DA9-9A72-CAD9795A8191}" type="presOf" srcId="{43EEE524-84A1-4432-8918-114CF7F3D271}" destId="{58EA5A65-B8D6-4916-8372-77D45A839198}" srcOrd="0" destOrd="1" presId="urn:microsoft.com/office/officeart/2005/8/layout/vList5"/>
    <dgm:cxn modelId="{4215E8CE-C4CE-47C5-BCEA-DC0F18139D56}" type="presOf" srcId="{46F1B62A-77AB-4F27-A1F6-2D574697334B}" destId="{58EA5A65-B8D6-4916-8372-77D45A839198}" srcOrd="0" destOrd="2" presId="urn:microsoft.com/office/officeart/2005/8/layout/vList5"/>
    <dgm:cxn modelId="{E80817CC-D517-4854-BB58-A1D2A3EAB1E5}" srcId="{97844460-1257-46C8-AA4A-233C763B06AE}" destId="{9B33540D-EB42-46B1-987D-5AA1AE626DBA}" srcOrd="3" destOrd="0" parTransId="{3C4721A0-AD95-455F-A66A-88A79207A016}" sibTransId="{8C301EC0-1B35-4D93-980B-587B490ED389}"/>
    <dgm:cxn modelId="{281AD7C9-F3D6-4B71-921E-CB709DD44905}" type="presParOf" srcId="{0D74BF8B-7BCB-40D0-8A0C-CA842FD75197}" destId="{D543296C-E7FE-440B-941D-1176E17E3E94}" srcOrd="0" destOrd="0" presId="urn:microsoft.com/office/officeart/2005/8/layout/vList5"/>
    <dgm:cxn modelId="{5D8647E7-9227-407E-B22E-474A20A37553}" type="presParOf" srcId="{D543296C-E7FE-440B-941D-1176E17E3E94}" destId="{CCA80320-4C90-42D6-B8B8-68D9C78FFDC6}" srcOrd="0" destOrd="0" presId="urn:microsoft.com/office/officeart/2005/8/layout/vList5"/>
    <dgm:cxn modelId="{2FEA953C-914E-4919-8D5B-B20A9F7E61EF}" type="presParOf" srcId="{D543296C-E7FE-440B-941D-1176E17E3E94}" destId="{58EA5A65-B8D6-4916-8372-77D45A8391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348A57-ED14-4C0B-958D-D189664BD682}" type="doc">
      <dgm:prSet loTypeId="urn:microsoft.com/office/officeart/2005/8/layout/vList2" loCatId="list" qsTypeId="urn:microsoft.com/office/officeart/2005/8/quickstyle/simple2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891EF5C0-930E-48DA-8F85-8F06A272D35A}">
      <dgm:prSet/>
      <dgm:spPr/>
      <dgm:t>
        <a:bodyPr/>
        <a:lstStyle/>
        <a:p>
          <a:pPr rtl="0"/>
          <a:r>
            <a:rPr lang="en-US" b="0" i="0" smtClean="0"/>
            <a:t>Deontological ethics</a:t>
          </a:r>
          <a:endParaRPr lang="en-US"/>
        </a:p>
      </dgm:t>
    </dgm:pt>
    <dgm:pt modelId="{E368A457-8D05-49D0-A789-4E9838A13A85}" type="parTrans" cxnId="{FEB1BD0D-337C-4470-BC10-310F6F955666}">
      <dgm:prSet/>
      <dgm:spPr/>
      <dgm:t>
        <a:bodyPr/>
        <a:lstStyle/>
        <a:p>
          <a:endParaRPr lang="en-US"/>
        </a:p>
      </dgm:t>
    </dgm:pt>
    <dgm:pt modelId="{B56C5B5F-702C-4A30-9C4E-2E6F76CE27BA}" type="sibTrans" cxnId="{FEB1BD0D-337C-4470-BC10-310F6F955666}">
      <dgm:prSet/>
      <dgm:spPr/>
      <dgm:t>
        <a:bodyPr/>
        <a:lstStyle/>
        <a:p>
          <a:endParaRPr lang="en-US"/>
        </a:p>
      </dgm:t>
    </dgm:pt>
    <dgm:pt modelId="{D506A81B-0444-4836-A24E-40648EB3D439}">
      <dgm:prSet/>
      <dgm:spPr/>
      <dgm:t>
        <a:bodyPr/>
        <a:lstStyle/>
        <a:p>
          <a:pPr rtl="0"/>
          <a:r>
            <a:rPr lang="en-US" b="0" i="0" smtClean="0"/>
            <a:t>Pacifism</a:t>
          </a:r>
          <a:endParaRPr lang="en-US"/>
        </a:p>
      </dgm:t>
    </dgm:pt>
    <dgm:pt modelId="{36A7E0B5-ADA0-4374-8A69-01DF0ED74434}" type="parTrans" cxnId="{66B5274B-1257-407B-B17B-BF194FAF5B16}">
      <dgm:prSet/>
      <dgm:spPr/>
      <dgm:t>
        <a:bodyPr/>
        <a:lstStyle/>
        <a:p>
          <a:endParaRPr lang="en-US"/>
        </a:p>
      </dgm:t>
    </dgm:pt>
    <dgm:pt modelId="{E328542B-02EE-41B2-AAA4-273DE0BE8E50}" type="sibTrans" cxnId="{66B5274B-1257-407B-B17B-BF194FAF5B16}">
      <dgm:prSet/>
      <dgm:spPr/>
      <dgm:t>
        <a:bodyPr/>
        <a:lstStyle/>
        <a:p>
          <a:endParaRPr lang="en-US"/>
        </a:p>
      </dgm:t>
    </dgm:pt>
    <dgm:pt modelId="{2B5D23E4-29BE-496D-BD8F-DAE0A18F74B1}">
      <dgm:prSet/>
      <dgm:spPr/>
      <dgm:t>
        <a:bodyPr/>
        <a:lstStyle/>
        <a:p>
          <a:pPr rtl="0"/>
          <a:r>
            <a:rPr lang="en-US" b="0" i="0" smtClean="0"/>
            <a:t>Teleological ethics</a:t>
          </a:r>
          <a:endParaRPr lang="en-US"/>
        </a:p>
      </dgm:t>
    </dgm:pt>
    <dgm:pt modelId="{4DB5A541-EB75-43C3-9EAA-34CBC3CD392F}" type="parTrans" cxnId="{0766C46E-073A-4292-ADC4-85013B3A7B83}">
      <dgm:prSet/>
      <dgm:spPr/>
      <dgm:t>
        <a:bodyPr/>
        <a:lstStyle/>
        <a:p>
          <a:endParaRPr lang="en-US"/>
        </a:p>
      </dgm:t>
    </dgm:pt>
    <dgm:pt modelId="{82762736-9E05-40DE-B097-4C7FB7FFE369}" type="sibTrans" cxnId="{0766C46E-073A-4292-ADC4-85013B3A7B83}">
      <dgm:prSet/>
      <dgm:spPr/>
      <dgm:t>
        <a:bodyPr/>
        <a:lstStyle/>
        <a:p>
          <a:endParaRPr lang="en-US"/>
        </a:p>
      </dgm:t>
    </dgm:pt>
    <dgm:pt modelId="{9D19988B-0D06-4C61-A5E0-B4C407023E1B}">
      <dgm:prSet/>
      <dgm:spPr/>
      <dgm:t>
        <a:bodyPr/>
        <a:lstStyle/>
        <a:p>
          <a:pPr rtl="0"/>
          <a:r>
            <a:rPr lang="en-US" b="0" i="0" smtClean="0"/>
            <a:t>Just war theory</a:t>
          </a:r>
          <a:endParaRPr lang="en-US"/>
        </a:p>
      </dgm:t>
    </dgm:pt>
    <dgm:pt modelId="{5B30ED49-6DA8-4B51-98B9-4DBF531571F3}" type="parTrans" cxnId="{B4005560-3145-42EB-BD34-6F02691C79A5}">
      <dgm:prSet/>
      <dgm:spPr/>
      <dgm:t>
        <a:bodyPr/>
        <a:lstStyle/>
        <a:p>
          <a:endParaRPr lang="en-US"/>
        </a:p>
      </dgm:t>
    </dgm:pt>
    <dgm:pt modelId="{761F53AE-8312-4FA8-ACFD-5BAF640643F1}" type="sibTrans" cxnId="{B4005560-3145-42EB-BD34-6F02691C79A5}">
      <dgm:prSet/>
      <dgm:spPr/>
      <dgm:t>
        <a:bodyPr/>
        <a:lstStyle/>
        <a:p>
          <a:endParaRPr lang="en-US"/>
        </a:p>
      </dgm:t>
    </dgm:pt>
    <dgm:pt modelId="{CAA097FD-3F02-4664-A0A3-D7E16203EC9C}">
      <dgm:prSet/>
      <dgm:spPr/>
      <dgm:t>
        <a:bodyPr/>
        <a:lstStyle/>
        <a:p>
          <a:pPr rtl="0"/>
          <a:r>
            <a:rPr lang="en-US" b="0" i="0" smtClean="0"/>
            <a:t>Divine command ethics</a:t>
          </a:r>
          <a:endParaRPr lang="en-US"/>
        </a:p>
      </dgm:t>
    </dgm:pt>
    <dgm:pt modelId="{ED2690C8-00CA-4BD6-A9A2-FB38FEB26FF5}" type="parTrans" cxnId="{80674A34-0260-4679-8BFC-A0AA6C5437D0}">
      <dgm:prSet/>
      <dgm:spPr/>
      <dgm:t>
        <a:bodyPr/>
        <a:lstStyle/>
        <a:p>
          <a:endParaRPr lang="en-US"/>
        </a:p>
      </dgm:t>
    </dgm:pt>
    <dgm:pt modelId="{FC5DB72E-8714-4CFB-9BFE-5FFA2C6DDC7F}" type="sibTrans" cxnId="{80674A34-0260-4679-8BFC-A0AA6C5437D0}">
      <dgm:prSet/>
      <dgm:spPr/>
      <dgm:t>
        <a:bodyPr/>
        <a:lstStyle/>
        <a:p>
          <a:endParaRPr lang="en-US"/>
        </a:p>
      </dgm:t>
    </dgm:pt>
    <dgm:pt modelId="{BE8F5D10-81EB-4E4A-8DA1-C87F24785B45}">
      <dgm:prSet/>
      <dgm:spPr/>
      <dgm:t>
        <a:bodyPr/>
        <a:lstStyle/>
        <a:p>
          <a:pPr rtl="0"/>
          <a:r>
            <a:rPr lang="en-US" b="0" i="0" smtClean="0"/>
            <a:t>God commanding Abraham to sacrifice Isaac</a:t>
          </a:r>
          <a:endParaRPr lang="en-US"/>
        </a:p>
      </dgm:t>
    </dgm:pt>
    <dgm:pt modelId="{BD36584D-23E8-4287-87CF-4A37867E3200}" type="parTrans" cxnId="{EF969E81-2930-460F-90F0-E02B5EE057D5}">
      <dgm:prSet/>
      <dgm:spPr/>
      <dgm:t>
        <a:bodyPr/>
        <a:lstStyle/>
        <a:p>
          <a:endParaRPr lang="en-US"/>
        </a:p>
      </dgm:t>
    </dgm:pt>
    <dgm:pt modelId="{335B97EA-C814-488E-9C62-3AC1C59A0983}" type="sibTrans" cxnId="{EF969E81-2930-460F-90F0-E02B5EE057D5}">
      <dgm:prSet/>
      <dgm:spPr/>
      <dgm:t>
        <a:bodyPr/>
        <a:lstStyle/>
        <a:p>
          <a:endParaRPr lang="en-US"/>
        </a:p>
      </dgm:t>
    </dgm:pt>
    <dgm:pt modelId="{38549F07-EFCA-4974-A9F7-828123FDDF47}">
      <dgm:prSet/>
      <dgm:spPr/>
      <dgm:t>
        <a:bodyPr/>
        <a:lstStyle/>
        <a:p>
          <a:pPr rtl="0"/>
          <a:r>
            <a:rPr lang="en-US" b="0" i="0" smtClean="0"/>
            <a:t>Virtue ethics</a:t>
          </a:r>
          <a:endParaRPr lang="en-US"/>
        </a:p>
      </dgm:t>
    </dgm:pt>
    <dgm:pt modelId="{BDC748E3-3180-4B80-871F-5A2610589053}" type="parTrans" cxnId="{A18BA9B6-D6DB-4FB6-8A36-80066E3C0474}">
      <dgm:prSet/>
      <dgm:spPr/>
      <dgm:t>
        <a:bodyPr/>
        <a:lstStyle/>
        <a:p>
          <a:endParaRPr lang="en-US"/>
        </a:p>
      </dgm:t>
    </dgm:pt>
    <dgm:pt modelId="{E58AD1E8-9F22-4F94-84C5-13A67DF37DB1}" type="sibTrans" cxnId="{A18BA9B6-D6DB-4FB6-8A36-80066E3C0474}">
      <dgm:prSet/>
      <dgm:spPr/>
      <dgm:t>
        <a:bodyPr/>
        <a:lstStyle/>
        <a:p>
          <a:endParaRPr lang="en-US"/>
        </a:p>
      </dgm:t>
    </dgm:pt>
    <dgm:pt modelId="{5CD51043-A096-4C64-85E1-98F8FD797868}">
      <dgm:prSet/>
      <dgm:spPr/>
      <dgm:t>
        <a:bodyPr/>
        <a:lstStyle/>
        <a:p>
          <a:pPr rtl="0"/>
          <a:r>
            <a:rPr lang="en-US" b="0" i="0" smtClean="0"/>
            <a:t>Fruit of the Spirit</a:t>
          </a:r>
          <a:r>
            <a:rPr lang="en-US" smtClean="0"/>
            <a:t/>
          </a:r>
          <a:br>
            <a:rPr lang="en-US" smtClean="0"/>
          </a:br>
          <a:endParaRPr lang="en-US"/>
        </a:p>
      </dgm:t>
    </dgm:pt>
    <dgm:pt modelId="{E74792A1-C08B-4547-9F61-1FCB83D8B0EF}" type="parTrans" cxnId="{A42FA505-A369-4B31-97B4-C76CCBAD82C4}">
      <dgm:prSet/>
      <dgm:spPr/>
      <dgm:t>
        <a:bodyPr/>
        <a:lstStyle/>
        <a:p>
          <a:endParaRPr lang="en-US"/>
        </a:p>
      </dgm:t>
    </dgm:pt>
    <dgm:pt modelId="{4876F7D9-7B2D-4F80-8405-6CC1261CDB2C}" type="sibTrans" cxnId="{A42FA505-A369-4B31-97B4-C76CCBAD82C4}">
      <dgm:prSet/>
      <dgm:spPr/>
      <dgm:t>
        <a:bodyPr/>
        <a:lstStyle/>
        <a:p>
          <a:endParaRPr lang="en-US"/>
        </a:p>
      </dgm:t>
    </dgm:pt>
    <dgm:pt modelId="{F2DC7D48-0499-43F7-A9D0-E02F8CD23099}" type="pres">
      <dgm:prSet presAssocID="{00348A57-ED14-4C0B-958D-D189664BD6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5A2502-0C56-449A-BC85-499A52DDB3F1}" type="pres">
      <dgm:prSet presAssocID="{891EF5C0-930E-48DA-8F85-8F06A272D35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881FE-92E9-4522-94B9-FF2CCE0E7481}" type="pres">
      <dgm:prSet presAssocID="{891EF5C0-930E-48DA-8F85-8F06A272D35A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146D9-B5CB-4F48-A459-D13013F85F36}" type="pres">
      <dgm:prSet presAssocID="{2B5D23E4-29BE-496D-BD8F-DAE0A18F74B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B29730-4FB3-4448-AD76-686BC82A5708}" type="pres">
      <dgm:prSet presAssocID="{2B5D23E4-29BE-496D-BD8F-DAE0A18F74B1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CE199-107A-41B2-8445-C51E571AEF6E}" type="pres">
      <dgm:prSet presAssocID="{CAA097FD-3F02-4664-A0A3-D7E16203EC9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EE1FD-463F-4393-9733-90FD1D1B2A51}" type="pres">
      <dgm:prSet presAssocID="{CAA097FD-3F02-4664-A0A3-D7E16203EC9C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8BA33-A93B-4B47-BF47-136F4D42D0BE}" type="pres">
      <dgm:prSet presAssocID="{38549F07-EFCA-4974-A9F7-828123FDDF4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B1312-538D-49EF-B02D-AAC2170371EB}" type="pres">
      <dgm:prSet presAssocID="{38549F07-EFCA-4974-A9F7-828123FDDF47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969E81-2930-460F-90F0-E02B5EE057D5}" srcId="{CAA097FD-3F02-4664-A0A3-D7E16203EC9C}" destId="{BE8F5D10-81EB-4E4A-8DA1-C87F24785B45}" srcOrd="0" destOrd="0" parTransId="{BD36584D-23E8-4287-87CF-4A37867E3200}" sibTransId="{335B97EA-C814-488E-9C62-3AC1C59A0983}"/>
    <dgm:cxn modelId="{2F8AF56C-2A0C-40C4-AD76-5D0EBCA5E384}" type="presOf" srcId="{5CD51043-A096-4C64-85E1-98F8FD797868}" destId="{6E1B1312-538D-49EF-B02D-AAC2170371EB}" srcOrd="0" destOrd="0" presId="urn:microsoft.com/office/officeart/2005/8/layout/vList2"/>
    <dgm:cxn modelId="{A42FA505-A369-4B31-97B4-C76CCBAD82C4}" srcId="{38549F07-EFCA-4974-A9F7-828123FDDF47}" destId="{5CD51043-A096-4C64-85E1-98F8FD797868}" srcOrd="0" destOrd="0" parTransId="{E74792A1-C08B-4547-9F61-1FCB83D8B0EF}" sibTransId="{4876F7D9-7B2D-4F80-8405-6CC1261CDB2C}"/>
    <dgm:cxn modelId="{7D841791-9704-4D30-82F1-F83C9423D527}" type="presOf" srcId="{9D19988B-0D06-4C61-A5E0-B4C407023E1B}" destId="{2CB29730-4FB3-4448-AD76-686BC82A5708}" srcOrd="0" destOrd="0" presId="urn:microsoft.com/office/officeart/2005/8/layout/vList2"/>
    <dgm:cxn modelId="{A5C2DE38-8918-48E6-8DF6-3B3E46B8E1BE}" type="presOf" srcId="{2B5D23E4-29BE-496D-BD8F-DAE0A18F74B1}" destId="{0B4146D9-B5CB-4F48-A459-D13013F85F36}" srcOrd="0" destOrd="0" presId="urn:microsoft.com/office/officeart/2005/8/layout/vList2"/>
    <dgm:cxn modelId="{A18BA9B6-D6DB-4FB6-8A36-80066E3C0474}" srcId="{00348A57-ED14-4C0B-958D-D189664BD682}" destId="{38549F07-EFCA-4974-A9F7-828123FDDF47}" srcOrd="3" destOrd="0" parTransId="{BDC748E3-3180-4B80-871F-5A2610589053}" sibTransId="{E58AD1E8-9F22-4F94-84C5-13A67DF37DB1}"/>
    <dgm:cxn modelId="{0EE05936-ED6F-4475-9367-D90075A9EBC4}" type="presOf" srcId="{BE8F5D10-81EB-4E4A-8DA1-C87F24785B45}" destId="{4AEEE1FD-463F-4393-9733-90FD1D1B2A51}" srcOrd="0" destOrd="0" presId="urn:microsoft.com/office/officeart/2005/8/layout/vList2"/>
    <dgm:cxn modelId="{80674A34-0260-4679-8BFC-A0AA6C5437D0}" srcId="{00348A57-ED14-4C0B-958D-D189664BD682}" destId="{CAA097FD-3F02-4664-A0A3-D7E16203EC9C}" srcOrd="2" destOrd="0" parTransId="{ED2690C8-00CA-4BD6-A9A2-FB38FEB26FF5}" sibTransId="{FC5DB72E-8714-4CFB-9BFE-5FFA2C6DDC7F}"/>
    <dgm:cxn modelId="{A91EF8A1-4A8A-4A24-A78F-73AB84413C89}" type="presOf" srcId="{CAA097FD-3F02-4664-A0A3-D7E16203EC9C}" destId="{0F6CE199-107A-41B2-8445-C51E571AEF6E}" srcOrd="0" destOrd="0" presId="urn:microsoft.com/office/officeart/2005/8/layout/vList2"/>
    <dgm:cxn modelId="{A00E0BC5-415A-4125-B5A9-74B3EA9947B5}" type="presOf" srcId="{38549F07-EFCA-4974-A9F7-828123FDDF47}" destId="{CCA8BA33-A93B-4B47-BF47-136F4D42D0BE}" srcOrd="0" destOrd="0" presId="urn:microsoft.com/office/officeart/2005/8/layout/vList2"/>
    <dgm:cxn modelId="{A5B38856-85BC-4C0B-BAA8-F984EBF97D45}" type="presOf" srcId="{891EF5C0-930E-48DA-8F85-8F06A272D35A}" destId="{155A2502-0C56-449A-BC85-499A52DDB3F1}" srcOrd="0" destOrd="0" presId="urn:microsoft.com/office/officeart/2005/8/layout/vList2"/>
    <dgm:cxn modelId="{0766C46E-073A-4292-ADC4-85013B3A7B83}" srcId="{00348A57-ED14-4C0B-958D-D189664BD682}" destId="{2B5D23E4-29BE-496D-BD8F-DAE0A18F74B1}" srcOrd="1" destOrd="0" parTransId="{4DB5A541-EB75-43C3-9EAA-34CBC3CD392F}" sibTransId="{82762736-9E05-40DE-B097-4C7FB7FFE369}"/>
    <dgm:cxn modelId="{45C28A27-2131-4B3B-875B-24B45FAA0C62}" type="presOf" srcId="{00348A57-ED14-4C0B-958D-D189664BD682}" destId="{F2DC7D48-0499-43F7-A9D0-E02F8CD23099}" srcOrd="0" destOrd="0" presId="urn:microsoft.com/office/officeart/2005/8/layout/vList2"/>
    <dgm:cxn modelId="{F2DA96BE-F84D-4281-AEEC-E92C100E6CBB}" type="presOf" srcId="{D506A81B-0444-4836-A24E-40648EB3D439}" destId="{4C5881FE-92E9-4522-94B9-FF2CCE0E7481}" srcOrd="0" destOrd="0" presId="urn:microsoft.com/office/officeart/2005/8/layout/vList2"/>
    <dgm:cxn modelId="{FEB1BD0D-337C-4470-BC10-310F6F955666}" srcId="{00348A57-ED14-4C0B-958D-D189664BD682}" destId="{891EF5C0-930E-48DA-8F85-8F06A272D35A}" srcOrd="0" destOrd="0" parTransId="{E368A457-8D05-49D0-A789-4E9838A13A85}" sibTransId="{B56C5B5F-702C-4A30-9C4E-2E6F76CE27BA}"/>
    <dgm:cxn modelId="{66B5274B-1257-407B-B17B-BF194FAF5B16}" srcId="{891EF5C0-930E-48DA-8F85-8F06A272D35A}" destId="{D506A81B-0444-4836-A24E-40648EB3D439}" srcOrd="0" destOrd="0" parTransId="{36A7E0B5-ADA0-4374-8A69-01DF0ED74434}" sibTransId="{E328542B-02EE-41B2-AAA4-273DE0BE8E50}"/>
    <dgm:cxn modelId="{B4005560-3145-42EB-BD34-6F02691C79A5}" srcId="{2B5D23E4-29BE-496D-BD8F-DAE0A18F74B1}" destId="{9D19988B-0D06-4C61-A5E0-B4C407023E1B}" srcOrd="0" destOrd="0" parTransId="{5B30ED49-6DA8-4B51-98B9-4DBF531571F3}" sibTransId="{761F53AE-8312-4FA8-ACFD-5BAF640643F1}"/>
    <dgm:cxn modelId="{DE412009-30AB-4306-BD14-E57B7DC63C75}" type="presParOf" srcId="{F2DC7D48-0499-43F7-A9D0-E02F8CD23099}" destId="{155A2502-0C56-449A-BC85-499A52DDB3F1}" srcOrd="0" destOrd="0" presId="urn:microsoft.com/office/officeart/2005/8/layout/vList2"/>
    <dgm:cxn modelId="{677EBD42-D0F6-44FA-B220-577D5CA5E725}" type="presParOf" srcId="{F2DC7D48-0499-43F7-A9D0-E02F8CD23099}" destId="{4C5881FE-92E9-4522-94B9-FF2CCE0E7481}" srcOrd="1" destOrd="0" presId="urn:microsoft.com/office/officeart/2005/8/layout/vList2"/>
    <dgm:cxn modelId="{65DA5164-1FA9-4FE3-AD46-590336E20C83}" type="presParOf" srcId="{F2DC7D48-0499-43F7-A9D0-E02F8CD23099}" destId="{0B4146D9-B5CB-4F48-A459-D13013F85F36}" srcOrd="2" destOrd="0" presId="urn:microsoft.com/office/officeart/2005/8/layout/vList2"/>
    <dgm:cxn modelId="{5C19E859-CD45-45DA-8F0A-85138E6E0280}" type="presParOf" srcId="{F2DC7D48-0499-43F7-A9D0-E02F8CD23099}" destId="{2CB29730-4FB3-4448-AD76-686BC82A5708}" srcOrd="3" destOrd="0" presId="urn:microsoft.com/office/officeart/2005/8/layout/vList2"/>
    <dgm:cxn modelId="{C3ABEC97-C6F0-4EB1-815A-117C27470D8C}" type="presParOf" srcId="{F2DC7D48-0499-43F7-A9D0-E02F8CD23099}" destId="{0F6CE199-107A-41B2-8445-C51E571AEF6E}" srcOrd="4" destOrd="0" presId="urn:microsoft.com/office/officeart/2005/8/layout/vList2"/>
    <dgm:cxn modelId="{F89DE707-6CD8-4565-BA0F-185EA0150EF4}" type="presParOf" srcId="{F2DC7D48-0499-43F7-A9D0-E02F8CD23099}" destId="{4AEEE1FD-463F-4393-9733-90FD1D1B2A51}" srcOrd="5" destOrd="0" presId="urn:microsoft.com/office/officeart/2005/8/layout/vList2"/>
    <dgm:cxn modelId="{1833DA5B-B776-4DE7-A1EC-D6E0D8D5D484}" type="presParOf" srcId="{F2DC7D48-0499-43F7-A9D0-E02F8CD23099}" destId="{CCA8BA33-A93B-4B47-BF47-136F4D42D0BE}" srcOrd="6" destOrd="0" presId="urn:microsoft.com/office/officeart/2005/8/layout/vList2"/>
    <dgm:cxn modelId="{04D83EFF-5CA8-4150-B97B-359040BB386E}" type="presParOf" srcId="{F2DC7D48-0499-43F7-A9D0-E02F8CD23099}" destId="{6E1B1312-538D-49EF-B02D-AAC2170371E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366229-EBA4-41FD-A0A3-A5760701D78C}" type="doc">
      <dgm:prSet loTypeId="urn:microsoft.com/office/officeart/2005/8/layout/list1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FFA0F27-A5FD-4E7D-BEA0-AA6E69E03876}">
      <dgm:prSet/>
      <dgm:spPr/>
      <dgm:t>
        <a:bodyPr/>
        <a:lstStyle/>
        <a:p>
          <a:pPr rtl="0"/>
          <a:r>
            <a:rPr lang="en-US" smtClean="0"/>
            <a:t>Sin</a:t>
          </a:r>
          <a:endParaRPr lang="en-US"/>
        </a:p>
      </dgm:t>
    </dgm:pt>
    <dgm:pt modelId="{94F6AEA3-5F05-4B59-8FD5-8A57E5E38791}" type="parTrans" cxnId="{D532F064-811D-429E-8614-29A6ED9FAACF}">
      <dgm:prSet/>
      <dgm:spPr/>
      <dgm:t>
        <a:bodyPr/>
        <a:lstStyle/>
        <a:p>
          <a:endParaRPr lang="en-US"/>
        </a:p>
      </dgm:t>
    </dgm:pt>
    <dgm:pt modelId="{022280C0-FE6A-464A-9324-C96D084C6A2F}" type="sibTrans" cxnId="{D532F064-811D-429E-8614-29A6ED9FAACF}">
      <dgm:prSet/>
      <dgm:spPr/>
      <dgm:t>
        <a:bodyPr/>
        <a:lstStyle/>
        <a:p>
          <a:endParaRPr lang="en-US"/>
        </a:p>
      </dgm:t>
    </dgm:pt>
    <dgm:pt modelId="{5D7202CE-1153-46A4-B913-DEADC489A16E}">
      <dgm:prSet/>
      <dgm:spPr/>
      <dgm:t>
        <a:bodyPr/>
        <a:lstStyle/>
        <a:p>
          <a:pPr rtl="0"/>
          <a:r>
            <a:rPr lang="en-US" smtClean="0"/>
            <a:t>Prevenient grace</a:t>
          </a:r>
          <a:endParaRPr lang="en-US"/>
        </a:p>
      </dgm:t>
    </dgm:pt>
    <dgm:pt modelId="{80533E9E-B6A6-4317-930B-D9485744BBD7}" type="parTrans" cxnId="{F50E042B-103C-4479-B1AC-A6AD4A2478F7}">
      <dgm:prSet/>
      <dgm:spPr/>
      <dgm:t>
        <a:bodyPr/>
        <a:lstStyle/>
        <a:p>
          <a:endParaRPr lang="en-US"/>
        </a:p>
      </dgm:t>
    </dgm:pt>
    <dgm:pt modelId="{52B6B1D2-B577-414C-A081-B5E4407F7674}" type="sibTrans" cxnId="{F50E042B-103C-4479-B1AC-A6AD4A2478F7}">
      <dgm:prSet/>
      <dgm:spPr/>
      <dgm:t>
        <a:bodyPr/>
        <a:lstStyle/>
        <a:p>
          <a:endParaRPr lang="en-US"/>
        </a:p>
      </dgm:t>
    </dgm:pt>
    <dgm:pt modelId="{441E9531-EFB9-4FC7-A4D1-A5F3FED36453}">
      <dgm:prSet/>
      <dgm:spPr/>
      <dgm:t>
        <a:bodyPr/>
        <a:lstStyle/>
        <a:p>
          <a:pPr rtl="0"/>
          <a:r>
            <a:rPr lang="en-US" smtClean="0"/>
            <a:t>Revelation (esp. hermeneutics)</a:t>
          </a:r>
          <a:endParaRPr lang="en-US"/>
        </a:p>
      </dgm:t>
    </dgm:pt>
    <dgm:pt modelId="{0A42092C-3C29-47A9-81FF-B57B7BBDD091}" type="parTrans" cxnId="{A82C29C7-C4AF-4901-ACD4-943F764B44DA}">
      <dgm:prSet/>
      <dgm:spPr/>
      <dgm:t>
        <a:bodyPr/>
        <a:lstStyle/>
        <a:p>
          <a:endParaRPr lang="en-US"/>
        </a:p>
      </dgm:t>
    </dgm:pt>
    <dgm:pt modelId="{04C9B5C4-0792-401D-AAB0-FA9BF0E9F96A}" type="sibTrans" cxnId="{A82C29C7-C4AF-4901-ACD4-943F764B44DA}">
      <dgm:prSet/>
      <dgm:spPr/>
      <dgm:t>
        <a:bodyPr/>
        <a:lstStyle/>
        <a:p>
          <a:endParaRPr lang="en-US"/>
        </a:p>
      </dgm:t>
    </dgm:pt>
    <dgm:pt modelId="{02719A86-34B0-4AE0-8C58-F6FF6324FC5D}">
      <dgm:prSet/>
      <dgm:spPr/>
      <dgm:t>
        <a:bodyPr/>
        <a:lstStyle/>
        <a:p>
          <a:pPr rtl="0"/>
          <a:r>
            <a:rPr lang="en-US" smtClean="0"/>
            <a:t>Sanctification</a:t>
          </a:r>
          <a:endParaRPr lang="en-US"/>
        </a:p>
      </dgm:t>
    </dgm:pt>
    <dgm:pt modelId="{D07B201A-BE02-444D-B211-3CC150C818FC}" type="parTrans" cxnId="{84BBC21B-3169-4831-B574-A9F080B0722D}">
      <dgm:prSet/>
      <dgm:spPr/>
      <dgm:t>
        <a:bodyPr/>
        <a:lstStyle/>
        <a:p>
          <a:endParaRPr lang="en-US"/>
        </a:p>
      </dgm:t>
    </dgm:pt>
    <dgm:pt modelId="{CA9341EE-222E-44C1-BDAE-EB99210125A1}" type="sibTrans" cxnId="{84BBC21B-3169-4831-B574-A9F080B0722D}">
      <dgm:prSet/>
      <dgm:spPr/>
      <dgm:t>
        <a:bodyPr/>
        <a:lstStyle/>
        <a:p>
          <a:endParaRPr lang="en-US"/>
        </a:p>
      </dgm:t>
    </dgm:pt>
    <dgm:pt modelId="{78830D22-BDBE-442D-AD63-6EBC3C60824B}" type="pres">
      <dgm:prSet presAssocID="{84366229-EBA4-41FD-A0A3-A5760701D78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5F7E90-7739-4A51-8DCB-7B4C9091ABB5}" type="pres">
      <dgm:prSet presAssocID="{1FFA0F27-A5FD-4E7D-BEA0-AA6E69E03876}" presName="parentLin" presStyleCnt="0"/>
      <dgm:spPr/>
      <dgm:t>
        <a:bodyPr/>
        <a:lstStyle/>
        <a:p>
          <a:endParaRPr lang="en-US"/>
        </a:p>
      </dgm:t>
    </dgm:pt>
    <dgm:pt modelId="{A5E33F8C-AABC-43A4-B078-E5799E00EDE3}" type="pres">
      <dgm:prSet presAssocID="{1FFA0F27-A5FD-4E7D-BEA0-AA6E69E03876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64A01B2-CDBC-4CCA-A15D-850586F45437}" type="pres">
      <dgm:prSet presAssocID="{1FFA0F27-A5FD-4E7D-BEA0-AA6E69E0387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7CE5F-4E05-4A31-887C-274FEE2AD3F1}" type="pres">
      <dgm:prSet presAssocID="{1FFA0F27-A5FD-4E7D-BEA0-AA6E69E03876}" presName="negativeSpace" presStyleCnt="0"/>
      <dgm:spPr/>
      <dgm:t>
        <a:bodyPr/>
        <a:lstStyle/>
        <a:p>
          <a:endParaRPr lang="en-US"/>
        </a:p>
      </dgm:t>
    </dgm:pt>
    <dgm:pt modelId="{35B653CF-8700-4609-B7C8-F5736B499EA3}" type="pres">
      <dgm:prSet presAssocID="{1FFA0F27-A5FD-4E7D-BEA0-AA6E69E03876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382E8-81D1-4B3D-8145-C2F6D3699632}" type="pres">
      <dgm:prSet presAssocID="{022280C0-FE6A-464A-9324-C96D084C6A2F}" presName="spaceBetweenRectangles" presStyleCnt="0"/>
      <dgm:spPr/>
      <dgm:t>
        <a:bodyPr/>
        <a:lstStyle/>
        <a:p>
          <a:endParaRPr lang="en-US"/>
        </a:p>
      </dgm:t>
    </dgm:pt>
    <dgm:pt modelId="{022A8157-4FE1-43A6-924B-D0931A4596D0}" type="pres">
      <dgm:prSet presAssocID="{5D7202CE-1153-46A4-B913-DEADC489A16E}" presName="parentLin" presStyleCnt="0"/>
      <dgm:spPr/>
      <dgm:t>
        <a:bodyPr/>
        <a:lstStyle/>
        <a:p>
          <a:endParaRPr lang="en-US"/>
        </a:p>
      </dgm:t>
    </dgm:pt>
    <dgm:pt modelId="{AC5A1C1C-EC54-42E8-A626-743234987D38}" type="pres">
      <dgm:prSet presAssocID="{5D7202CE-1153-46A4-B913-DEADC489A16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01C39A9-EE78-4D87-B421-13061C06F618}" type="pres">
      <dgm:prSet presAssocID="{5D7202CE-1153-46A4-B913-DEADC489A16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BCC01-F03C-44DE-A646-332A6021AC4F}" type="pres">
      <dgm:prSet presAssocID="{5D7202CE-1153-46A4-B913-DEADC489A16E}" presName="negativeSpace" presStyleCnt="0"/>
      <dgm:spPr/>
      <dgm:t>
        <a:bodyPr/>
        <a:lstStyle/>
        <a:p>
          <a:endParaRPr lang="en-US"/>
        </a:p>
      </dgm:t>
    </dgm:pt>
    <dgm:pt modelId="{F9018C38-E132-4C0B-8C90-71B0B99D5515}" type="pres">
      <dgm:prSet presAssocID="{5D7202CE-1153-46A4-B913-DEADC489A16E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DFAEA-AFB6-4B9B-B965-A07271F67D79}" type="pres">
      <dgm:prSet presAssocID="{52B6B1D2-B577-414C-A081-B5E4407F7674}" presName="spaceBetweenRectangles" presStyleCnt="0"/>
      <dgm:spPr/>
      <dgm:t>
        <a:bodyPr/>
        <a:lstStyle/>
        <a:p>
          <a:endParaRPr lang="en-US"/>
        </a:p>
      </dgm:t>
    </dgm:pt>
    <dgm:pt modelId="{E67DBF47-8A9A-4841-918A-64CC698A9CF2}" type="pres">
      <dgm:prSet presAssocID="{441E9531-EFB9-4FC7-A4D1-A5F3FED36453}" presName="parentLin" presStyleCnt="0"/>
      <dgm:spPr/>
      <dgm:t>
        <a:bodyPr/>
        <a:lstStyle/>
        <a:p>
          <a:endParaRPr lang="en-US"/>
        </a:p>
      </dgm:t>
    </dgm:pt>
    <dgm:pt modelId="{0D5682AE-DE16-4472-833C-DEA98627C788}" type="pres">
      <dgm:prSet presAssocID="{441E9531-EFB9-4FC7-A4D1-A5F3FED36453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8001244E-162B-4790-9A06-DB87C4992DF8}" type="pres">
      <dgm:prSet presAssocID="{441E9531-EFB9-4FC7-A4D1-A5F3FED3645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AE51A-4DC3-48A2-914D-A3300E609323}" type="pres">
      <dgm:prSet presAssocID="{441E9531-EFB9-4FC7-A4D1-A5F3FED36453}" presName="negativeSpace" presStyleCnt="0"/>
      <dgm:spPr/>
      <dgm:t>
        <a:bodyPr/>
        <a:lstStyle/>
        <a:p>
          <a:endParaRPr lang="en-US"/>
        </a:p>
      </dgm:t>
    </dgm:pt>
    <dgm:pt modelId="{6C4AF7E0-858D-47F0-A23C-331BA780EE77}" type="pres">
      <dgm:prSet presAssocID="{441E9531-EFB9-4FC7-A4D1-A5F3FED3645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DD415-6BE2-4B30-B899-12F44A95A9C3}" type="pres">
      <dgm:prSet presAssocID="{04C9B5C4-0792-401D-AAB0-FA9BF0E9F96A}" presName="spaceBetweenRectangles" presStyleCnt="0"/>
      <dgm:spPr/>
      <dgm:t>
        <a:bodyPr/>
        <a:lstStyle/>
        <a:p>
          <a:endParaRPr lang="en-US"/>
        </a:p>
      </dgm:t>
    </dgm:pt>
    <dgm:pt modelId="{F3C4BC20-257B-488A-9519-76564AFB054F}" type="pres">
      <dgm:prSet presAssocID="{02719A86-34B0-4AE0-8C58-F6FF6324FC5D}" presName="parentLin" presStyleCnt="0"/>
      <dgm:spPr/>
      <dgm:t>
        <a:bodyPr/>
        <a:lstStyle/>
        <a:p>
          <a:endParaRPr lang="en-US"/>
        </a:p>
      </dgm:t>
    </dgm:pt>
    <dgm:pt modelId="{6E1A62ED-027A-4BC2-B485-8E7F209F229E}" type="pres">
      <dgm:prSet presAssocID="{02719A86-34B0-4AE0-8C58-F6FF6324FC5D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63923DCE-BF26-4FB0-B2D2-D8E03281980B}" type="pres">
      <dgm:prSet presAssocID="{02719A86-34B0-4AE0-8C58-F6FF6324FC5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241EF-92DA-485F-962E-4DB0237CE078}" type="pres">
      <dgm:prSet presAssocID="{02719A86-34B0-4AE0-8C58-F6FF6324FC5D}" presName="negativeSpace" presStyleCnt="0"/>
      <dgm:spPr/>
      <dgm:t>
        <a:bodyPr/>
        <a:lstStyle/>
        <a:p>
          <a:endParaRPr lang="en-US"/>
        </a:p>
      </dgm:t>
    </dgm:pt>
    <dgm:pt modelId="{81F812F7-A7D0-4EE3-B60B-4B8DA6791DD0}" type="pres">
      <dgm:prSet presAssocID="{02719A86-34B0-4AE0-8C58-F6FF6324FC5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32F064-811D-429E-8614-29A6ED9FAACF}" srcId="{84366229-EBA4-41FD-A0A3-A5760701D78C}" destId="{1FFA0F27-A5FD-4E7D-BEA0-AA6E69E03876}" srcOrd="0" destOrd="0" parTransId="{94F6AEA3-5F05-4B59-8FD5-8A57E5E38791}" sibTransId="{022280C0-FE6A-464A-9324-C96D084C6A2F}"/>
    <dgm:cxn modelId="{6AEB4997-E19F-4AC0-859B-C288812559B4}" type="presOf" srcId="{84366229-EBA4-41FD-A0A3-A5760701D78C}" destId="{78830D22-BDBE-442D-AD63-6EBC3C60824B}" srcOrd="0" destOrd="0" presId="urn:microsoft.com/office/officeart/2005/8/layout/list1"/>
    <dgm:cxn modelId="{07AA50C2-263D-4B80-83DB-AAEACDD5AA2F}" type="presOf" srcId="{441E9531-EFB9-4FC7-A4D1-A5F3FED36453}" destId="{0D5682AE-DE16-4472-833C-DEA98627C788}" srcOrd="0" destOrd="0" presId="urn:microsoft.com/office/officeart/2005/8/layout/list1"/>
    <dgm:cxn modelId="{BA5C4C54-EA23-468F-9343-8A73FD374DEE}" type="presOf" srcId="{02719A86-34B0-4AE0-8C58-F6FF6324FC5D}" destId="{6E1A62ED-027A-4BC2-B485-8E7F209F229E}" srcOrd="0" destOrd="0" presId="urn:microsoft.com/office/officeart/2005/8/layout/list1"/>
    <dgm:cxn modelId="{84BBC21B-3169-4831-B574-A9F080B0722D}" srcId="{84366229-EBA4-41FD-A0A3-A5760701D78C}" destId="{02719A86-34B0-4AE0-8C58-F6FF6324FC5D}" srcOrd="3" destOrd="0" parTransId="{D07B201A-BE02-444D-B211-3CC150C818FC}" sibTransId="{CA9341EE-222E-44C1-BDAE-EB99210125A1}"/>
    <dgm:cxn modelId="{F428F369-8DE4-41A2-A06F-8BA914203961}" type="presOf" srcId="{02719A86-34B0-4AE0-8C58-F6FF6324FC5D}" destId="{63923DCE-BF26-4FB0-B2D2-D8E03281980B}" srcOrd="1" destOrd="0" presId="urn:microsoft.com/office/officeart/2005/8/layout/list1"/>
    <dgm:cxn modelId="{F50E042B-103C-4479-B1AC-A6AD4A2478F7}" srcId="{84366229-EBA4-41FD-A0A3-A5760701D78C}" destId="{5D7202CE-1153-46A4-B913-DEADC489A16E}" srcOrd="1" destOrd="0" parTransId="{80533E9E-B6A6-4317-930B-D9485744BBD7}" sibTransId="{52B6B1D2-B577-414C-A081-B5E4407F7674}"/>
    <dgm:cxn modelId="{A82C29C7-C4AF-4901-ACD4-943F764B44DA}" srcId="{84366229-EBA4-41FD-A0A3-A5760701D78C}" destId="{441E9531-EFB9-4FC7-A4D1-A5F3FED36453}" srcOrd="2" destOrd="0" parTransId="{0A42092C-3C29-47A9-81FF-B57B7BBDD091}" sibTransId="{04C9B5C4-0792-401D-AAB0-FA9BF0E9F96A}"/>
    <dgm:cxn modelId="{C0B36BC7-5B83-4FAA-A32C-49ED229893E2}" type="presOf" srcId="{441E9531-EFB9-4FC7-A4D1-A5F3FED36453}" destId="{8001244E-162B-4790-9A06-DB87C4992DF8}" srcOrd="1" destOrd="0" presId="urn:microsoft.com/office/officeart/2005/8/layout/list1"/>
    <dgm:cxn modelId="{91E5635A-DDF1-4A17-91F9-F0D39FB86B6D}" type="presOf" srcId="{1FFA0F27-A5FD-4E7D-BEA0-AA6E69E03876}" destId="{264A01B2-CDBC-4CCA-A15D-850586F45437}" srcOrd="1" destOrd="0" presId="urn:microsoft.com/office/officeart/2005/8/layout/list1"/>
    <dgm:cxn modelId="{DDC1B86E-8385-4117-898D-CC1821611D3A}" type="presOf" srcId="{5D7202CE-1153-46A4-B913-DEADC489A16E}" destId="{AC5A1C1C-EC54-42E8-A626-743234987D38}" srcOrd="0" destOrd="0" presId="urn:microsoft.com/office/officeart/2005/8/layout/list1"/>
    <dgm:cxn modelId="{3F56658D-70F6-4045-9364-4C1D8095D7DC}" type="presOf" srcId="{5D7202CE-1153-46A4-B913-DEADC489A16E}" destId="{801C39A9-EE78-4D87-B421-13061C06F618}" srcOrd="1" destOrd="0" presId="urn:microsoft.com/office/officeart/2005/8/layout/list1"/>
    <dgm:cxn modelId="{6EAD05C5-20E4-4184-8D6D-CFB1080D0EED}" type="presOf" srcId="{1FFA0F27-A5FD-4E7D-BEA0-AA6E69E03876}" destId="{A5E33F8C-AABC-43A4-B078-E5799E00EDE3}" srcOrd="0" destOrd="0" presId="urn:microsoft.com/office/officeart/2005/8/layout/list1"/>
    <dgm:cxn modelId="{92C1E65F-DB68-4AA3-ABC7-7A23ACA7FABE}" type="presParOf" srcId="{78830D22-BDBE-442D-AD63-6EBC3C60824B}" destId="{3C5F7E90-7739-4A51-8DCB-7B4C9091ABB5}" srcOrd="0" destOrd="0" presId="urn:microsoft.com/office/officeart/2005/8/layout/list1"/>
    <dgm:cxn modelId="{209078D7-D171-408A-8B98-A9FA28F3A855}" type="presParOf" srcId="{3C5F7E90-7739-4A51-8DCB-7B4C9091ABB5}" destId="{A5E33F8C-AABC-43A4-B078-E5799E00EDE3}" srcOrd="0" destOrd="0" presId="urn:microsoft.com/office/officeart/2005/8/layout/list1"/>
    <dgm:cxn modelId="{D60B3EED-B24B-41D6-984E-E26E34881D40}" type="presParOf" srcId="{3C5F7E90-7739-4A51-8DCB-7B4C9091ABB5}" destId="{264A01B2-CDBC-4CCA-A15D-850586F45437}" srcOrd="1" destOrd="0" presId="urn:microsoft.com/office/officeart/2005/8/layout/list1"/>
    <dgm:cxn modelId="{5E1DC051-C249-475A-A2D2-7D74018F4CCE}" type="presParOf" srcId="{78830D22-BDBE-442D-AD63-6EBC3C60824B}" destId="{A547CE5F-4E05-4A31-887C-274FEE2AD3F1}" srcOrd="1" destOrd="0" presId="urn:microsoft.com/office/officeart/2005/8/layout/list1"/>
    <dgm:cxn modelId="{F5EC5C88-FBBC-410D-B962-73CDC09229C7}" type="presParOf" srcId="{78830D22-BDBE-442D-AD63-6EBC3C60824B}" destId="{35B653CF-8700-4609-B7C8-F5736B499EA3}" srcOrd="2" destOrd="0" presId="urn:microsoft.com/office/officeart/2005/8/layout/list1"/>
    <dgm:cxn modelId="{3AF74A02-C0FE-49AE-A214-4E6CA4BA8672}" type="presParOf" srcId="{78830D22-BDBE-442D-AD63-6EBC3C60824B}" destId="{7E1382E8-81D1-4B3D-8145-C2F6D3699632}" srcOrd="3" destOrd="0" presId="urn:microsoft.com/office/officeart/2005/8/layout/list1"/>
    <dgm:cxn modelId="{8EDE8F28-75F7-4723-B670-E22E0F8691A4}" type="presParOf" srcId="{78830D22-BDBE-442D-AD63-6EBC3C60824B}" destId="{022A8157-4FE1-43A6-924B-D0931A4596D0}" srcOrd="4" destOrd="0" presId="urn:microsoft.com/office/officeart/2005/8/layout/list1"/>
    <dgm:cxn modelId="{61413D4C-F2C1-4799-9617-8DB1FCB48EA2}" type="presParOf" srcId="{022A8157-4FE1-43A6-924B-D0931A4596D0}" destId="{AC5A1C1C-EC54-42E8-A626-743234987D38}" srcOrd="0" destOrd="0" presId="urn:microsoft.com/office/officeart/2005/8/layout/list1"/>
    <dgm:cxn modelId="{82546560-A5D8-4996-A102-310A7C0D6F4E}" type="presParOf" srcId="{022A8157-4FE1-43A6-924B-D0931A4596D0}" destId="{801C39A9-EE78-4D87-B421-13061C06F618}" srcOrd="1" destOrd="0" presId="urn:microsoft.com/office/officeart/2005/8/layout/list1"/>
    <dgm:cxn modelId="{1B904583-27AA-4691-B01D-29D57B63ED4B}" type="presParOf" srcId="{78830D22-BDBE-442D-AD63-6EBC3C60824B}" destId="{DDCBCC01-F03C-44DE-A646-332A6021AC4F}" srcOrd="5" destOrd="0" presId="urn:microsoft.com/office/officeart/2005/8/layout/list1"/>
    <dgm:cxn modelId="{E1EC005E-DC99-4E1E-9DB1-5FDBA277A6E0}" type="presParOf" srcId="{78830D22-BDBE-442D-AD63-6EBC3C60824B}" destId="{F9018C38-E132-4C0B-8C90-71B0B99D5515}" srcOrd="6" destOrd="0" presId="urn:microsoft.com/office/officeart/2005/8/layout/list1"/>
    <dgm:cxn modelId="{36D877B1-6FE4-404C-89E5-39D9B8C75178}" type="presParOf" srcId="{78830D22-BDBE-442D-AD63-6EBC3C60824B}" destId="{CAADFAEA-AFB6-4B9B-B965-A07271F67D79}" srcOrd="7" destOrd="0" presId="urn:microsoft.com/office/officeart/2005/8/layout/list1"/>
    <dgm:cxn modelId="{0091FF1E-0ABF-42BB-8C90-34E8CB7F41A8}" type="presParOf" srcId="{78830D22-BDBE-442D-AD63-6EBC3C60824B}" destId="{E67DBF47-8A9A-4841-918A-64CC698A9CF2}" srcOrd="8" destOrd="0" presId="urn:microsoft.com/office/officeart/2005/8/layout/list1"/>
    <dgm:cxn modelId="{81B29644-26B5-47C3-A976-AE3CE25E4866}" type="presParOf" srcId="{E67DBF47-8A9A-4841-918A-64CC698A9CF2}" destId="{0D5682AE-DE16-4472-833C-DEA98627C788}" srcOrd="0" destOrd="0" presId="urn:microsoft.com/office/officeart/2005/8/layout/list1"/>
    <dgm:cxn modelId="{7460D34B-6BF4-4700-8859-7133BD5ABD49}" type="presParOf" srcId="{E67DBF47-8A9A-4841-918A-64CC698A9CF2}" destId="{8001244E-162B-4790-9A06-DB87C4992DF8}" srcOrd="1" destOrd="0" presId="urn:microsoft.com/office/officeart/2005/8/layout/list1"/>
    <dgm:cxn modelId="{DB19FD03-631A-4F89-A1FF-9FDCB5776996}" type="presParOf" srcId="{78830D22-BDBE-442D-AD63-6EBC3C60824B}" destId="{9A1AE51A-4DC3-48A2-914D-A3300E609323}" srcOrd="9" destOrd="0" presId="urn:microsoft.com/office/officeart/2005/8/layout/list1"/>
    <dgm:cxn modelId="{2234D1BB-2A95-485B-982F-333C15E7AA19}" type="presParOf" srcId="{78830D22-BDBE-442D-AD63-6EBC3C60824B}" destId="{6C4AF7E0-858D-47F0-A23C-331BA780EE77}" srcOrd="10" destOrd="0" presId="urn:microsoft.com/office/officeart/2005/8/layout/list1"/>
    <dgm:cxn modelId="{FBDEA963-0FCF-49FB-A503-23D6458CB341}" type="presParOf" srcId="{78830D22-BDBE-442D-AD63-6EBC3C60824B}" destId="{20FDD415-6BE2-4B30-B899-12F44A95A9C3}" srcOrd="11" destOrd="0" presId="urn:microsoft.com/office/officeart/2005/8/layout/list1"/>
    <dgm:cxn modelId="{AFAE7DCF-5931-4EED-92B8-06B101643A16}" type="presParOf" srcId="{78830D22-BDBE-442D-AD63-6EBC3C60824B}" destId="{F3C4BC20-257B-488A-9519-76564AFB054F}" srcOrd="12" destOrd="0" presId="urn:microsoft.com/office/officeart/2005/8/layout/list1"/>
    <dgm:cxn modelId="{EE6BE7F6-A05D-45C6-9D2D-EB9684425EFE}" type="presParOf" srcId="{F3C4BC20-257B-488A-9519-76564AFB054F}" destId="{6E1A62ED-027A-4BC2-B485-8E7F209F229E}" srcOrd="0" destOrd="0" presId="urn:microsoft.com/office/officeart/2005/8/layout/list1"/>
    <dgm:cxn modelId="{6794C367-D0B3-4E67-9A09-343C10158953}" type="presParOf" srcId="{F3C4BC20-257B-488A-9519-76564AFB054F}" destId="{63923DCE-BF26-4FB0-B2D2-D8E03281980B}" srcOrd="1" destOrd="0" presId="urn:microsoft.com/office/officeart/2005/8/layout/list1"/>
    <dgm:cxn modelId="{E53001B9-FF4F-4AA7-9E53-EEEF57A9DC28}" type="presParOf" srcId="{78830D22-BDBE-442D-AD63-6EBC3C60824B}" destId="{B0D241EF-92DA-485F-962E-4DB0237CE078}" srcOrd="13" destOrd="0" presId="urn:microsoft.com/office/officeart/2005/8/layout/list1"/>
    <dgm:cxn modelId="{9AC95C27-94E4-4EB2-876B-74D9A7306D63}" type="presParOf" srcId="{78830D22-BDBE-442D-AD63-6EBC3C60824B}" destId="{81F812F7-A7D0-4EE3-B60B-4B8DA6791DD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DA512F-B3A4-4CE7-862F-48A206C9517F}" type="doc">
      <dgm:prSet loTypeId="urn:microsoft.com/office/officeart/2005/8/layout/list1" loCatId="list" qsTypeId="urn:microsoft.com/office/officeart/2005/8/quickstyle/3d2" qsCatId="3D" csTypeId="urn:microsoft.com/office/officeart/2005/8/colors/accent5_4" csCatId="accent5"/>
      <dgm:spPr/>
      <dgm:t>
        <a:bodyPr/>
        <a:lstStyle/>
        <a:p>
          <a:endParaRPr lang="en-US"/>
        </a:p>
      </dgm:t>
    </dgm:pt>
    <dgm:pt modelId="{4D631E32-7AF7-445B-A4EF-B6A079DA7234}">
      <dgm:prSet/>
      <dgm:spPr/>
      <dgm:t>
        <a:bodyPr/>
        <a:lstStyle/>
        <a:p>
          <a:pPr rtl="0"/>
          <a:r>
            <a:rPr lang="en-US" b="0" i="0" smtClean="0"/>
            <a:t>Sin is “a willful transgression of the known law of God.”</a:t>
          </a:r>
          <a:endParaRPr lang="en-US"/>
        </a:p>
      </dgm:t>
    </dgm:pt>
    <dgm:pt modelId="{0F0D0CFF-E8DF-4BDF-A7CA-4F21BFFE04ED}" type="parTrans" cxnId="{22373D72-366C-4002-98E0-88DF85ABA7AF}">
      <dgm:prSet/>
      <dgm:spPr/>
      <dgm:t>
        <a:bodyPr/>
        <a:lstStyle/>
        <a:p>
          <a:endParaRPr lang="en-US"/>
        </a:p>
      </dgm:t>
    </dgm:pt>
    <dgm:pt modelId="{CDB929EF-D707-4E74-8055-EEBB76C873CF}" type="sibTrans" cxnId="{22373D72-366C-4002-98E0-88DF85ABA7AF}">
      <dgm:prSet/>
      <dgm:spPr/>
      <dgm:t>
        <a:bodyPr/>
        <a:lstStyle/>
        <a:p>
          <a:endParaRPr lang="en-US"/>
        </a:p>
      </dgm:t>
    </dgm:pt>
    <dgm:pt modelId="{EA20DE8B-CFAC-41B8-9E93-B81EBAC739FC}">
      <dgm:prSet/>
      <dgm:spPr/>
      <dgm:t>
        <a:bodyPr/>
        <a:lstStyle/>
        <a:p>
          <a:pPr rtl="0"/>
          <a:r>
            <a:rPr lang="en-US" b="0" i="0" smtClean="0"/>
            <a:t>The motive is ultimately determines the morality of an action.</a:t>
          </a:r>
          <a:endParaRPr lang="en-US"/>
        </a:p>
      </dgm:t>
    </dgm:pt>
    <dgm:pt modelId="{0A9FA950-BD7F-40BA-AC15-C60AC313570A}" type="parTrans" cxnId="{B7CDC174-8845-4E8F-9441-77F03C552A51}">
      <dgm:prSet/>
      <dgm:spPr/>
      <dgm:t>
        <a:bodyPr/>
        <a:lstStyle/>
        <a:p>
          <a:endParaRPr lang="en-US"/>
        </a:p>
      </dgm:t>
    </dgm:pt>
    <dgm:pt modelId="{7C3D4647-96B6-4B3E-8655-F8FAED064033}" type="sibTrans" cxnId="{B7CDC174-8845-4E8F-9441-77F03C552A51}">
      <dgm:prSet/>
      <dgm:spPr/>
      <dgm:t>
        <a:bodyPr/>
        <a:lstStyle/>
        <a:p>
          <a:endParaRPr lang="en-US"/>
        </a:p>
      </dgm:t>
    </dgm:pt>
    <dgm:pt modelId="{023B564E-3AC8-4CFD-9336-0049FBD0F658}">
      <dgm:prSet/>
      <dgm:spPr/>
      <dgm:t>
        <a:bodyPr/>
        <a:lstStyle/>
        <a:p>
          <a:pPr rtl="0"/>
          <a:r>
            <a:rPr lang="en-US" b="0" i="0" smtClean="0"/>
            <a:t>Moral accountability is gauged by ability.</a:t>
          </a:r>
          <a:r>
            <a:rPr lang="en-US" smtClean="0"/>
            <a:t/>
          </a:r>
          <a:br>
            <a:rPr lang="en-US" smtClean="0"/>
          </a:br>
          <a:endParaRPr lang="en-US"/>
        </a:p>
      </dgm:t>
    </dgm:pt>
    <dgm:pt modelId="{89A70040-251B-4D27-AF56-31EAE9B8F658}" type="parTrans" cxnId="{72401B3B-FB36-4EB8-A183-BCE2991D3B8D}">
      <dgm:prSet/>
      <dgm:spPr/>
      <dgm:t>
        <a:bodyPr/>
        <a:lstStyle/>
        <a:p>
          <a:endParaRPr lang="en-US"/>
        </a:p>
      </dgm:t>
    </dgm:pt>
    <dgm:pt modelId="{2BC87082-EF89-4D7B-A326-AD5305A3DD11}" type="sibTrans" cxnId="{72401B3B-FB36-4EB8-A183-BCE2991D3B8D}">
      <dgm:prSet/>
      <dgm:spPr/>
      <dgm:t>
        <a:bodyPr/>
        <a:lstStyle/>
        <a:p>
          <a:endParaRPr lang="en-US"/>
        </a:p>
      </dgm:t>
    </dgm:pt>
    <dgm:pt modelId="{70CA0AFB-1059-4987-B309-315C7FF8F456}" type="pres">
      <dgm:prSet presAssocID="{94DA512F-B3A4-4CE7-862F-48A206C9517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8F7106-4BCD-415F-9D25-6D89BC6212CD}" type="pres">
      <dgm:prSet presAssocID="{4D631E32-7AF7-445B-A4EF-B6A079DA7234}" presName="parentLin" presStyleCnt="0"/>
      <dgm:spPr/>
    </dgm:pt>
    <dgm:pt modelId="{48DDAC78-1AF3-428D-9E5D-62E479811D5E}" type="pres">
      <dgm:prSet presAssocID="{4D631E32-7AF7-445B-A4EF-B6A079DA7234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E247D86B-0E17-49B7-9B1E-F1B2B6015BE7}" type="pres">
      <dgm:prSet presAssocID="{4D631E32-7AF7-445B-A4EF-B6A079DA723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E0BD6B-82F1-4F86-8B3F-2E6FA1EB4C91}" type="pres">
      <dgm:prSet presAssocID="{4D631E32-7AF7-445B-A4EF-B6A079DA7234}" presName="negativeSpace" presStyleCnt="0"/>
      <dgm:spPr/>
    </dgm:pt>
    <dgm:pt modelId="{07694DC1-B6A7-467E-8EB8-D630C205CCDF}" type="pres">
      <dgm:prSet presAssocID="{4D631E32-7AF7-445B-A4EF-B6A079DA7234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D63C18-7834-4933-9FBB-A2089AB2522B}" type="presOf" srcId="{4D631E32-7AF7-445B-A4EF-B6A079DA7234}" destId="{48DDAC78-1AF3-428D-9E5D-62E479811D5E}" srcOrd="0" destOrd="0" presId="urn:microsoft.com/office/officeart/2005/8/layout/list1"/>
    <dgm:cxn modelId="{5BE0B5F3-3E4B-4A5A-9B9E-A1511DCA514A}" type="presOf" srcId="{4D631E32-7AF7-445B-A4EF-B6A079DA7234}" destId="{E247D86B-0E17-49B7-9B1E-F1B2B6015BE7}" srcOrd="1" destOrd="0" presId="urn:microsoft.com/office/officeart/2005/8/layout/list1"/>
    <dgm:cxn modelId="{A46905F1-D532-44E8-BECF-C1E15B178BF4}" type="presOf" srcId="{023B564E-3AC8-4CFD-9336-0049FBD0F658}" destId="{07694DC1-B6A7-467E-8EB8-D630C205CCDF}" srcOrd="0" destOrd="1" presId="urn:microsoft.com/office/officeart/2005/8/layout/list1"/>
    <dgm:cxn modelId="{72401B3B-FB36-4EB8-A183-BCE2991D3B8D}" srcId="{4D631E32-7AF7-445B-A4EF-B6A079DA7234}" destId="{023B564E-3AC8-4CFD-9336-0049FBD0F658}" srcOrd="1" destOrd="0" parTransId="{89A70040-251B-4D27-AF56-31EAE9B8F658}" sibTransId="{2BC87082-EF89-4D7B-A326-AD5305A3DD11}"/>
    <dgm:cxn modelId="{22373D72-366C-4002-98E0-88DF85ABA7AF}" srcId="{94DA512F-B3A4-4CE7-862F-48A206C9517F}" destId="{4D631E32-7AF7-445B-A4EF-B6A079DA7234}" srcOrd="0" destOrd="0" parTransId="{0F0D0CFF-E8DF-4BDF-A7CA-4F21BFFE04ED}" sibTransId="{CDB929EF-D707-4E74-8055-EEBB76C873CF}"/>
    <dgm:cxn modelId="{B7CDC174-8845-4E8F-9441-77F03C552A51}" srcId="{4D631E32-7AF7-445B-A4EF-B6A079DA7234}" destId="{EA20DE8B-CFAC-41B8-9E93-B81EBAC739FC}" srcOrd="0" destOrd="0" parTransId="{0A9FA950-BD7F-40BA-AC15-C60AC313570A}" sibTransId="{7C3D4647-96B6-4B3E-8655-F8FAED064033}"/>
    <dgm:cxn modelId="{241D9F9D-99F6-4F8C-8F19-CBBB69CD2C05}" type="presOf" srcId="{EA20DE8B-CFAC-41B8-9E93-B81EBAC739FC}" destId="{07694DC1-B6A7-467E-8EB8-D630C205CCDF}" srcOrd="0" destOrd="0" presId="urn:microsoft.com/office/officeart/2005/8/layout/list1"/>
    <dgm:cxn modelId="{2B13AEA9-7040-455D-9CE8-030574315C6F}" type="presOf" srcId="{94DA512F-B3A4-4CE7-862F-48A206C9517F}" destId="{70CA0AFB-1059-4987-B309-315C7FF8F456}" srcOrd="0" destOrd="0" presId="urn:microsoft.com/office/officeart/2005/8/layout/list1"/>
    <dgm:cxn modelId="{AF79D59C-338E-4F79-951F-FF6BD90BD01C}" type="presParOf" srcId="{70CA0AFB-1059-4987-B309-315C7FF8F456}" destId="{E78F7106-4BCD-415F-9D25-6D89BC6212CD}" srcOrd="0" destOrd="0" presId="urn:microsoft.com/office/officeart/2005/8/layout/list1"/>
    <dgm:cxn modelId="{6CABC0DB-969B-41A7-8EC1-E9E54D04F60D}" type="presParOf" srcId="{E78F7106-4BCD-415F-9D25-6D89BC6212CD}" destId="{48DDAC78-1AF3-428D-9E5D-62E479811D5E}" srcOrd="0" destOrd="0" presId="urn:microsoft.com/office/officeart/2005/8/layout/list1"/>
    <dgm:cxn modelId="{9C0F35C9-8615-4E1B-9952-C341CDBC981D}" type="presParOf" srcId="{E78F7106-4BCD-415F-9D25-6D89BC6212CD}" destId="{E247D86B-0E17-49B7-9B1E-F1B2B6015BE7}" srcOrd="1" destOrd="0" presId="urn:microsoft.com/office/officeart/2005/8/layout/list1"/>
    <dgm:cxn modelId="{338081C3-7393-4E5D-B0A2-CA994CB3A5A9}" type="presParOf" srcId="{70CA0AFB-1059-4987-B309-315C7FF8F456}" destId="{56E0BD6B-82F1-4F86-8B3F-2E6FA1EB4C91}" srcOrd="1" destOrd="0" presId="urn:microsoft.com/office/officeart/2005/8/layout/list1"/>
    <dgm:cxn modelId="{5E5155E2-758A-408F-86E1-6892CA59332D}" type="presParOf" srcId="{70CA0AFB-1059-4987-B309-315C7FF8F456}" destId="{07694DC1-B6A7-467E-8EB8-D630C205CCD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D2C641-F0A7-4D9B-B9D4-7F995179A954}" type="doc">
      <dgm:prSet loTypeId="urn:microsoft.com/office/officeart/2009/3/layout/PlusandMinus" loCatId="relationship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87E31BB-CF68-4383-9C0D-9E1B3C61EBDF}">
      <dgm:prSet/>
      <dgm:spPr/>
      <dgm:t>
        <a:bodyPr/>
        <a:lstStyle/>
        <a:p>
          <a:pPr rtl="0"/>
          <a:r>
            <a:rPr lang="en-US" b="1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It is conducive to virtue ethics.</a:t>
          </a:r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82CFC051-3203-4F70-8AE8-44E3B16AD9EA}" type="parTrans" cxnId="{7DBA98D3-2C82-41C7-93B1-EFD855B92339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246830DC-CB2F-4847-8D3D-57F484E28408}" type="sibTrans" cxnId="{7DBA98D3-2C82-41C7-93B1-EFD855B92339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1C3DC7A0-7B38-467A-A14A-F3AF446A7B03}">
      <dgm:prSet/>
      <dgm:spPr/>
      <dgm:t>
        <a:bodyPr/>
        <a:lstStyle/>
        <a:p>
          <a:pPr rtl="0"/>
          <a:r>
            <a:rPr lang="en-US" b="1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It emphasizes the agent’s motives and character.</a:t>
          </a:r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5F65C547-6A79-426E-BEF5-D0D3E567B803}" type="parTrans" cxnId="{613E7163-9EC6-4CDE-8C2D-D264B5819AFF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AFE7074A-5620-4BD8-8832-5603A3342BF1}" type="sibTrans" cxnId="{613E7163-9EC6-4CDE-8C2D-D264B5819AFF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E32FB3EE-26EB-4CA8-8946-911D3C3BB137}">
      <dgm:prSet/>
      <dgm:spPr/>
      <dgm:t>
        <a:bodyPr/>
        <a:lstStyle/>
        <a:p>
          <a:pPr rtl="0"/>
          <a:r>
            <a:rPr lang="en-US" b="1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It fails to address:</a:t>
          </a:r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CDED7DCE-A6C5-4F23-98DF-4DAEB923157D}" type="parTrans" cxnId="{AF4C40F9-B24A-4505-9C4C-017458578716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B279F83E-A2FE-4644-9B02-11A81D38058F}" type="sibTrans" cxnId="{AF4C40F9-B24A-4505-9C4C-017458578716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6042D7AF-EE66-42FE-87EF-DE59BC1AA7B0}">
      <dgm:prSet/>
      <dgm:spPr/>
      <dgm:t>
        <a:bodyPr/>
        <a:lstStyle/>
        <a:p>
          <a:pPr rtl="0"/>
          <a:r>
            <a:rPr lang="en-US" b="1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Unintentional harmful acts</a:t>
          </a:r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4925A4C9-2710-4DF7-A466-23C660D91EA2}" type="parTrans" cxnId="{2B2CDBBA-5EAA-4EC0-ADFF-D117F592798E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D4C5F72C-DE34-4EAE-A949-A9378074DC38}" type="sibTrans" cxnId="{2B2CDBBA-5EAA-4EC0-ADFF-D117F592798E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3892C882-3148-4983-8C12-19D37A739547}">
      <dgm:prSet/>
      <dgm:spPr/>
      <dgm:t>
        <a:bodyPr/>
        <a:lstStyle/>
        <a:p>
          <a:pPr rtl="0"/>
          <a:r>
            <a:rPr lang="en-US" b="1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Sins of omission</a:t>
          </a:r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9FC487A8-9231-4592-BE52-3A0620F76EB2}" type="parTrans" cxnId="{4BDB4A83-9E4D-4B12-94D6-25B19B402EC8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5F21DDCB-D663-42EB-9D87-F01D54F0894D}" type="sibTrans" cxnId="{4BDB4A83-9E4D-4B12-94D6-25B19B402EC8}">
      <dgm:prSet/>
      <dgm:spPr/>
      <dgm:t>
        <a:bodyPr/>
        <a:lstStyle/>
        <a:p>
          <a:endParaRPr lang="en-US" b="1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CCA9960C-63A2-4A32-BEC2-0B9A9210B9EA}" type="pres">
      <dgm:prSet presAssocID="{D6D2C641-F0A7-4D9B-B9D4-7F995179A95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028AC0-2ED4-49A2-B14C-6BB8DEA2CE4A}" type="pres">
      <dgm:prSet presAssocID="{D6D2C641-F0A7-4D9B-B9D4-7F995179A954}" presName="Background" presStyleLbl="bgImgPlace1" presStyleIdx="0" presStyleCnt="1"/>
      <dgm:spPr/>
    </dgm:pt>
    <dgm:pt modelId="{C4512F4B-FF92-418A-A531-7EA3BD04AD53}" type="pres">
      <dgm:prSet presAssocID="{D6D2C641-F0A7-4D9B-B9D4-7F995179A95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C5F1E8-8C28-4B8F-A343-FE62CA63609D}" type="pres">
      <dgm:prSet presAssocID="{D6D2C641-F0A7-4D9B-B9D4-7F995179A954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742F2-300B-41C5-A9BB-DE7040F95F48}" type="pres">
      <dgm:prSet presAssocID="{D6D2C641-F0A7-4D9B-B9D4-7F995179A954}" presName="Plus" presStyleLbl="alignNode1" presStyleIdx="0" presStyleCnt="2"/>
      <dgm:spPr/>
    </dgm:pt>
    <dgm:pt modelId="{BB0F45D3-ACBD-4881-A8FE-8F3F5B146038}" type="pres">
      <dgm:prSet presAssocID="{D6D2C641-F0A7-4D9B-B9D4-7F995179A954}" presName="Minus" presStyleLbl="alignNode1" presStyleIdx="1" presStyleCnt="2"/>
      <dgm:spPr/>
    </dgm:pt>
    <dgm:pt modelId="{5FD4C64C-6F6A-430C-A2F2-BFA7AC2C95A4}" type="pres">
      <dgm:prSet presAssocID="{D6D2C641-F0A7-4D9B-B9D4-7F995179A954}" presName="Divider" presStyleLbl="parChTrans1D1" presStyleIdx="0" presStyleCnt="1"/>
      <dgm:spPr/>
    </dgm:pt>
  </dgm:ptLst>
  <dgm:cxnLst>
    <dgm:cxn modelId="{2B2CDBBA-5EAA-4EC0-ADFF-D117F592798E}" srcId="{E32FB3EE-26EB-4CA8-8946-911D3C3BB137}" destId="{6042D7AF-EE66-42FE-87EF-DE59BC1AA7B0}" srcOrd="0" destOrd="0" parTransId="{4925A4C9-2710-4DF7-A466-23C660D91EA2}" sibTransId="{D4C5F72C-DE34-4EAE-A949-A9378074DC38}"/>
    <dgm:cxn modelId="{613E7163-9EC6-4CDE-8C2D-D264B5819AFF}" srcId="{687E31BB-CF68-4383-9C0D-9E1B3C61EBDF}" destId="{1C3DC7A0-7B38-467A-A14A-F3AF446A7B03}" srcOrd="0" destOrd="0" parTransId="{5F65C547-6A79-426E-BEF5-D0D3E567B803}" sibTransId="{AFE7074A-5620-4BD8-8832-5603A3342BF1}"/>
    <dgm:cxn modelId="{4BDB4A83-9E4D-4B12-94D6-25B19B402EC8}" srcId="{E32FB3EE-26EB-4CA8-8946-911D3C3BB137}" destId="{3892C882-3148-4983-8C12-19D37A739547}" srcOrd="1" destOrd="0" parTransId="{9FC487A8-9231-4592-BE52-3A0620F76EB2}" sibTransId="{5F21DDCB-D663-42EB-9D87-F01D54F0894D}"/>
    <dgm:cxn modelId="{3B09C44E-38F0-4A8D-96D2-8E5B1A3CA4A1}" type="presOf" srcId="{6042D7AF-EE66-42FE-87EF-DE59BC1AA7B0}" destId="{0AC5F1E8-8C28-4B8F-A343-FE62CA63609D}" srcOrd="0" destOrd="1" presId="urn:microsoft.com/office/officeart/2009/3/layout/PlusandMinus"/>
    <dgm:cxn modelId="{7DBA98D3-2C82-41C7-93B1-EFD855B92339}" srcId="{D6D2C641-F0A7-4D9B-B9D4-7F995179A954}" destId="{687E31BB-CF68-4383-9C0D-9E1B3C61EBDF}" srcOrd="0" destOrd="0" parTransId="{82CFC051-3203-4F70-8AE8-44E3B16AD9EA}" sibTransId="{246830DC-CB2F-4847-8D3D-57F484E28408}"/>
    <dgm:cxn modelId="{73B7598E-BAC7-4BD2-B637-9B132EFF3CAF}" type="presOf" srcId="{E32FB3EE-26EB-4CA8-8946-911D3C3BB137}" destId="{0AC5F1E8-8C28-4B8F-A343-FE62CA63609D}" srcOrd="0" destOrd="0" presId="urn:microsoft.com/office/officeart/2009/3/layout/PlusandMinus"/>
    <dgm:cxn modelId="{5EF89720-E465-4A80-898F-2C9BE709CF2C}" type="presOf" srcId="{3892C882-3148-4983-8C12-19D37A739547}" destId="{0AC5F1E8-8C28-4B8F-A343-FE62CA63609D}" srcOrd="0" destOrd="2" presId="urn:microsoft.com/office/officeart/2009/3/layout/PlusandMinus"/>
    <dgm:cxn modelId="{BA7F83DA-6EAD-467D-B7D6-F6F9B2EF9F03}" type="presOf" srcId="{687E31BB-CF68-4383-9C0D-9E1B3C61EBDF}" destId="{C4512F4B-FF92-418A-A531-7EA3BD04AD53}" srcOrd="0" destOrd="0" presId="urn:microsoft.com/office/officeart/2009/3/layout/PlusandMinus"/>
    <dgm:cxn modelId="{AF4C40F9-B24A-4505-9C4C-017458578716}" srcId="{D6D2C641-F0A7-4D9B-B9D4-7F995179A954}" destId="{E32FB3EE-26EB-4CA8-8946-911D3C3BB137}" srcOrd="1" destOrd="0" parTransId="{CDED7DCE-A6C5-4F23-98DF-4DAEB923157D}" sibTransId="{B279F83E-A2FE-4644-9B02-11A81D38058F}"/>
    <dgm:cxn modelId="{BAFDC2AE-4833-41DC-BF91-F6D8220B9C7F}" type="presOf" srcId="{1C3DC7A0-7B38-467A-A14A-F3AF446A7B03}" destId="{C4512F4B-FF92-418A-A531-7EA3BD04AD53}" srcOrd="0" destOrd="1" presId="urn:microsoft.com/office/officeart/2009/3/layout/PlusandMinus"/>
    <dgm:cxn modelId="{727B55AC-93B3-4746-A184-702DB8AFC948}" type="presOf" srcId="{D6D2C641-F0A7-4D9B-B9D4-7F995179A954}" destId="{CCA9960C-63A2-4A32-BEC2-0B9A9210B9EA}" srcOrd="0" destOrd="0" presId="urn:microsoft.com/office/officeart/2009/3/layout/PlusandMinus"/>
    <dgm:cxn modelId="{A2711010-95E8-4F77-A093-2A9A228728D0}" type="presParOf" srcId="{CCA9960C-63A2-4A32-BEC2-0B9A9210B9EA}" destId="{14028AC0-2ED4-49A2-B14C-6BB8DEA2CE4A}" srcOrd="0" destOrd="0" presId="urn:microsoft.com/office/officeart/2009/3/layout/PlusandMinus"/>
    <dgm:cxn modelId="{9A172C9C-4E7B-44E7-8697-0F2D5F911B17}" type="presParOf" srcId="{CCA9960C-63A2-4A32-BEC2-0B9A9210B9EA}" destId="{C4512F4B-FF92-418A-A531-7EA3BD04AD53}" srcOrd="1" destOrd="0" presId="urn:microsoft.com/office/officeart/2009/3/layout/PlusandMinus"/>
    <dgm:cxn modelId="{1076BAC3-E70B-4B65-A9CB-9C4112E19C2B}" type="presParOf" srcId="{CCA9960C-63A2-4A32-BEC2-0B9A9210B9EA}" destId="{0AC5F1E8-8C28-4B8F-A343-FE62CA63609D}" srcOrd="2" destOrd="0" presId="urn:microsoft.com/office/officeart/2009/3/layout/PlusandMinus"/>
    <dgm:cxn modelId="{8EE16090-81EB-4E06-B747-B150850FE242}" type="presParOf" srcId="{CCA9960C-63A2-4A32-BEC2-0B9A9210B9EA}" destId="{12B742F2-300B-41C5-A9BB-DE7040F95F48}" srcOrd="3" destOrd="0" presId="urn:microsoft.com/office/officeart/2009/3/layout/PlusandMinus"/>
    <dgm:cxn modelId="{18F139D8-8ECE-49BF-9507-CFDE3C05D33C}" type="presParOf" srcId="{CCA9960C-63A2-4A32-BEC2-0B9A9210B9EA}" destId="{BB0F45D3-ACBD-4881-A8FE-8F3F5B146038}" srcOrd="4" destOrd="0" presId="urn:microsoft.com/office/officeart/2009/3/layout/PlusandMinus"/>
    <dgm:cxn modelId="{BA4EE3F2-AAE8-40EC-BD8B-C9136D967513}" type="presParOf" srcId="{CCA9960C-63A2-4A32-BEC2-0B9A9210B9EA}" destId="{5FD4C64C-6F6A-430C-A2F2-BFA7AC2C95A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F36B98-0AF7-4671-94F3-22FC9D8ECDB6}" type="doc">
      <dgm:prSet loTypeId="urn:microsoft.com/office/officeart/2005/8/layout/hList1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C566FA6-0BD9-4BAB-8243-369A8A14061E}">
      <dgm:prSet/>
      <dgm:spPr/>
      <dgm:t>
        <a:bodyPr/>
        <a:lstStyle/>
        <a:p>
          <a:pPr rtl="0"/>
          <a:r>
            <a:rPr lang="en-US" dirty="0" smtClean="0"/>
            <a:t>Definition — Through the atonement of Christ, grace is extended to every person from birth. It provides:</a:t>
          </a:r>
          <a:endParaRPr lang="en-US" dirty="0"/>
        </a:p>
      </dgm:t>
    </dgm:pt>
    <dgm:pt modelId="{79509023-BF81-448E-8942-4EC94445284D}" type="parTrans" cxnId="{7EA4C2CB-553B-4C26-A484-3835A86A3C6E}">
      <dgm:prSet/>
      <dgm:spPr/>
      <dgm:t>
        <a:bodyPr/>
        <a:lstStyle/>
        <a:p>
          <a:endParaRPr lang="en-US"/>
        </a:p>
      </dgm:t>
    </dgm:pt>
    <dgm:pt modelId="{903FB164-FB6B-43B6-9C7E-7014BF06EBB0}" type="sibTrans" cxnId="{7EA4C2CB-553B-4C26-A484-3835A86A3C6E}">
      <dgm:prSet/>
      <dgm:spPr/>
      <dgm:t>
        <a:bodyPr/>
        <a:lstStyle/>
        <a:p>
          <a:endParaRPr lang="en-US"/>
        </a:p>
      </dgm:t>
    </dgm:pt>
    <dgm:pt modelId="{6128C8BC-CF25-4271-81F0-D5FA72DD6291}">
      <dgm:prSet/>
      <dgm:spPr/>
      <dgm:t>
        <a:bodyPr/>
        <a:lstStyle/>
        <a:p>
          <a:pPr rtl="0"/>
          <a:r>
            <a:rPr lang="en-US" dirty="0" smtClean="0"/>
            <a:t>forgiveness to those who are not (yet) morally accountable for their sins,</a:t>
          </a:r>
          <a:endParaRPr lang="en-US" dirty="0"/>
        </a:p>
      </dgm:t>
    </dgm:pt>
    <dgm:pt modelId="{F3DA80CC-67D7-42D5-B578-48B5326013CE}" type="parTrans" cxnId="{F597699D-4F55-4950-A882-B127896E2217}">
      <dgm:prSet/>
      <dgm:spPr/>
      <dgm:t>
        <a:bodyPr/>
        <a:lstStyle/>
        <a:p>
          <a:endParaRPr lang="en-US"/>
        </a:p>
      </dgm:t>
    </dgm:pt>
    <dgm:pt modelId="{0E2FDD30-8B36-4B85-81EE-3F1D4BE9AFEF}" type="sibTrans" cxnId="{F597699D-4F55-4950-A882-B127896E2217}">
      <dgm:prSet/>
      <dgm:spPr/>
      <dgm:t>
        <a:bodyPr/>
        <a:lstStyle/>
        <a:p>
          <a:endParaRPr lang="en-US"/>
        </a:p>
      </dgm:t>
    </dgm:pt>
    <dgm:pt modelId="{A832D1EA-B478-4B92-9CE4-C5349FAC6FD4}">
      <dgm:prSet/>
      <dgm:spPr/>
      <dgm:t>
        <a:bodyPr/>
        <a:lstStyle/>
        <a:p>
          <a:pPr rtl="0"/>
          <a:r>
            <a:rPr lang="en-US" dirty="0" smtClean="0"/>
            <a:t>a certain degree of natural reason and conscience to each person.</a:t>
          </a:r>
          <a:endParaRPr lang="en-US" dirty="0"/>
        </a:p>
      </dgm:t>
    </dgm:pt>
    <dgm:pt modelId="{04AEF20B-D5DA-48C1-8D6F-0BBEB00712DF}" type="parTrans" cxnId="{5DA2D563-F3F4-41EB-A47B-9484EC0A095C}">
      <dgm:prSet/>
      <dgm:spPr/>
      <dgm:t>
        <a:bodyPr/>
        <a:lstStyle/>
        <a:p>
          <a:endParaRPr lang="en-US"/>
        </a:p>
      </dgm:t>
    </dgm:pt>
    <dgm:pt modelId="{35AE12B7-D66C-4FE1-9A33-628E8738CCB8}" type="sibTrans" cxnId="{5DA2D563-F3F4-41EB-A47B-9484EC0A095C}">
      <dgm:prSet/>
      <dgm:spPr/>
      <dgm:t>
        <a:bodyPr/>
        <a:lstStyle/>
        <a:p>
          <a:endParaRPr lang="en-US"/>
        </a:p>
      </dgm:t>
    </dgm:pt>
    <dgm:pt modelId="{99FA17BD-A0BD-4FDF-A0ED-3617536EE264}" type="pres">
      <dgm:prSet presAssocID="{88F36B98-0AF7-4671-94F3-22FC9D8ECD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78A564-67EA-42C6-ABAC-C145A83A342D}" type="pres">
      <dgm:prSet presAssocID="{5C566FA6-0BD9-4BAB-8243-369A8A14061E}" presName="composite" presStyleCnt="0"/>
      <dgm:spPr/>
    </dgm:pt>
    <dgm:pt modelId="{16C626F0-6ED0-4EEA-A899-2CC96FFC6506}" type="pres">
      <dgm:prSet presAssocID="{5C566FA6-0BD9-4BAB-8243-369A8A14061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D1A654-C537-4751-9A70-F649AE9F7487}" type="pres">
      <dgm:prSet presAssocID="{5C566FA6-0BD9-4BAB-8243-369A8A14061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CB3160-421B-4273-B49A-55D07A672570}" type="presOf" srcId="{5C566FA6-0BD9-4BAB-8243-369A8A14061E}" destId="{16C626F0-6ED0-4EEA-A899-2CC96FFC6506}" srcOrd="0" destOrd="0" presId="urn:microsoft.com/office/officeart/2005/8/layout/hList1"/>
    <dgm:cxn modelId="{5C8AD425-679F-41B6-B90B-FC55F599C346}" type="presOf" srcId="{6128C8BC-CF25-4271-81F0-D5FA72DD6291}" destId="{64D1A654-C537-4751-9A70-F649AE9F7487}" srcOrd="0" destOrd="0" presId="urn:microsoft.com/office/officeart/2005/8/layout/hList1"/>
    <dgm:cxn modelId="{27D21C89-3A26-4F79-908F-F54E7502C628}" type="presOf" srcId="{A832D1EA-B478-4B92-9CE4-C5349FAC6FD4}" destId="{64D1A654-C537-4751-9A70-F649AE9F7487}" srcOrd="0" destOrd="1" presId="urn:microsoft.com/office/officeart/2005/8/layout/hList1"/>
    <dgm:cxn modelId="{CD3D76F6-E26E-4E1C-81B0-0D8AF73DC43D}" type="presOf" srcId="{88F36B98-0AF7-4671-94F3-22FC9D8ECDB6}" destId="{99FA17BD-A0BD-4FDF-A0ED-3617536EE264}" srcOrd="0" destOrd="0" presId="urn:microsoft.com/office/officeart/2005/8/layout/hList1"/>
    <dgm:cxn modelId="{5DA2D563-F3F4-41EB-A47B-9484EC0A095C}" srcId="{5C566FA6-0BD9-4BAB-8243-369A8A14061E}" destId="{A832D1EA-B478-4B92-9CE4-C5349FAC6FD4}" srcOrd="1" destOrd="0" parTransId="{04AEF20B-D5DA-48C1-8D6F-0BBEB00712DF}" sibTransId="{35AE12B7-D66C-4FE1-9A33-628E8738CCB8}"/>
    <dgm:cxn modelId="{F597699D-4F55-4950-A882-B127896E2217}" srcId="{5C566FA6-0BD9-4BAB-8243-369A8A14061E}" destId="{6128C8BC-CF25-4271-81F0-D5FA72DD6291}" srcOrd="0" destOrd="0" parTransId="{F3DA80CC-67D7-42D5-B578-48B5326013CE}" sibTransId="{0E2FDD30-8B36-4B85-81EE-3F1D4BE9AFEF}"/>
    <dgm:cxn modelId="{7EA4C2CB-553B-4C26-A484-3835A86A3C6E}" srcId="{88F36B98-0AF7-4671-94F3-22FC9D8ECDB6}" destId="{5C566FA6-0BD9-4BAB-8243-369A8A14061E}" srcOrd="0" destOrd="0" parTransId="{79509023-BF81-448E-8942-4EC94445284D}" sibTransId="{903FB164-FB6B-43B6-9C7E-7014BF06EBB0}"/>
    <dgm:cxn modelId="{E3708EBD-6C88-4827-9BC8-035BE371D46E}" type="presParOf" srcId="{99FA17BD-A0BD-4FDF-A0ED-3617536EE264}" destId="{2678A564-67EA-42C6-ABAC-C145A83A342D}" srcOrd="0" destOrd="0" presId="urn:microsoft.com/office/officeart/2005/8/layout/hList1"/>
    <dgm:cxn modelId="{3A1DD299-B524-4705-BC66-B174DE3F558F}" type="presParOf" srcId="{2678A564-67EA-42C6-ABAC-C145A83A342D}" destId="{16C626F0-6ED0-4EEA-A899-2CC96FFC6506}" srcOrd="0" destOrd="0" presId="urn:microsoft.com/office/officeart/2005/8/layout/hList1"/>
    <dgm:cxn modelId="{A18C04C9-CE56-47CD-ACEE-DFEB54A45C3A}" type="presParOf" srcId="{2678A564-67EA-42C6-ABAC-C145A83A342D}" destId="{64D1A654-C537-4751-9A70-F649AE9F748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C7553C8-731C-46AA-BB8C-1D8DBB985627}" type="doc">
      <dgm:prSet loTypeId="urn:microsoft.com/office/officeart/2005/8/layout/vList3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CA31701-0567-4827-839C-93D4A3BBB95E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smtClean="0"/>
            <a:t>Every person has the ability to discern right from wrong.</a:t>
          </a:r>
          <a:endParaRPr lang="en-US"/>
        </a:p>
      </dgm:t>
    </dgm:pt>
    <dgm:pt modelId="{19D4D08B-D7EA-44C0-AB9D-15391B1070C8}" type="parTrans" cxnId="{4BC42EF6-663B-4F88-ACE8-63321814CA41}">
      <dgm:prSet/>
      <dgm:spPr/>
      <dgm:t>
        <a:bodyPr/>
        <a:lstStyle/>
        <a:p>
          <a:endParaRPr lang="en-US"/>
        </a:p>
      </dgm:t>
    </dgm:pt>
    <dgm:pt modelId="{E226FA99-295A-4B56-A4FE-5A3461F012FC}" type="sibTrans" cxnId="{4BC42EF6-663B-4F88-ACE8-63321814CA41}">
      <dgm:prSet/>
      <dgm:spPr/>
      <dgm:t>
        <a:bodyPr/>
        <a:lstStyle/>
        <a:p>
          <a:endParaRPr lang="en-US"/>
        </a:p>
      </dgm:t>
    </dgm:pt>
    <dgm:pt modelId="{F02ABB4B-3553-4D5B-98FE-4BB0E5F768D0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smtClean="0"/>
            <a:t>However, conscience must be educated and shaped.</a:t>
          </a:r>
          <a:endParaRPr lang="en-US"/>
        </a:p>
      </dgm:t>
    </dgm:pt>
    <dgm:pt modelId="{78313142-D2F9-4CEC-B9C5-D521093317CD}" type="parTrans" cxnId="{7B0B5D88-6548-43EB-956A-5FE00034DB53}">
      <dgm:prSet/>
      <dgm:spPr/>
      <dgm:t>
        <a:bodyPr/>
        <a:lstStyle/>
        <a:p>
          <a:endParaRPr lang="en-US"/>
        </a:p>
      </dgm:t>
    </dgm:pt>
    <dgm:pt modelId="{19315FE6-6609-4263-AEE8-888604434C51}" type="sibTrans" cxnId="{7B0B5D88-6548-43EB-956A-5FE00034DB53}">
      <dgm:prSet/>
      <dgm:spPr/>
      <dgm:t>
        <a:bodyPr/>
        <a:lstStyle/>
        <a:p>
          <a:endParaRPr lang="en-US"/>
        </a:p>
      </dgm:t>
    </dgm:pt>
    <dgm:pt modelId="{F5CD7E37-E31A-409D-99A3-FA7DEAF0B905}" type="pres">
      <dgm:prSet presAssocID="{FC7553C8-731C-46AA-BB8C-1D8DBB98562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1A3F9E-CF50-4494-A0CE-A409DCEA5E76}" type="pres">
      <dgm:prSet presAssocID="{3CA31701-0567-4827-839C-93D4A3BBB95E}" presName="composite" presStyleCnt="0"/>
      <dgm:spPr/>
    </dgm:pt>
    <dgm:pt modelId="{7F32D442-E00D-4AC4-A709-E0970F20276D}" type="pres">
      <dgm:prSet presAssocID="{3CA31701-0567-4827-839C-93D4A3BBB95E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830DAB0-B6D1-4A38-8846-6E44FD9FCDA8}" type="pres">
      <dgm:prSet presAssocID="{3CA31701-0567-4827-839C-93D4A3BBB95E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83FE9E-F8AD-402B-B77B-55E40A4A852D}" type="pres">
      <dgm:prSet presAssocID="{E226FA99-295A-4B56-A4FE-5A3461F012FC}" presName="spacing" presStyleCnt="0"/>
      <dgm:spPr/>
    </dgm:pt>
    <dgm:pt modelId="{B17EC7DA-C61E-471E-B098-BE74C83C7867}" type="pres">
      <dgm:prSet presAssocID="{F02ABB4B-3553-4D5B-98FE-4BB0E5F768D0}" presName="composite" presStyleCnt="0"/>
      <dgm:spPr/>
    </dgm:pt>
    <dgm:pt modelId="{5743DEAB-52B7-4611-9158-79C076BE4995}" type="pres">
      <dgm:prSet presAssocID="{F02ABB4B-3553-4D5B-98FE-4BB0E5F768D0}" presName="imgShp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1C6F5ED-C0AF-4886-AA77-0976E899616B}" type="pres">
      <dgm:prSet presAssocID="{F02ABB4B-3553-4D5B-98FE-4BB0E5F768D0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E2236E-9E0C-403E-9D5A-A0A390EFF0A7}" type="presOf" srcId="{FC7553C8-731C-46AA-BB8C-1D8DBB985627}" destId="{F5CD7E37-E31A-409D-99A3-FA7DEAF0B905}" srcOrd="0" destOrd="0" presId="urn:microsoft.com/office/officeart/2005/8/layout/vList3"/>
    <dgm:cxn modelId="{4BC42EF6-663B-4F88-ACE8-63321814CA41}" srcId="{FC7553C8-731C-46AA-BB8C-1D8DBB985627}" destId="{3CA31701-0567-4827-839C-93D4A3BBB95E}" srcOrd="0" destOrd="0" parTransId="{19D4D08B-D7EA-44C0-AB9D-15391B1070C8}" sibTransId="{E226FA99-295A-4B56-A4FE-5A3461F012FC}"/>
    <dgm:cxn modelId="{08C02D06-5F15-45DD-9AD2-702CD551CADE}" type="presOf" srcId="{F02ABB4B-3553-4D5B-98FE-4BB0E5F768D0}" destId="{61C6F5ED-C0AF-4886-AA77-0976E899616B}" srcOrd="0" destOrd="0" presId="urn:microsoft.com/office/officeart/2005/8/layout/vList3"/>
    <dgm:cxn modelId="{28443121-732D-4BC8-866A-713E8356D2A7}" type="presOf" srcId="{3CA31701-0567-4827-839C-93D4A3BBB95E}" destId="{4830DAB0-B6D1-4A38-8846-6E44FD9FCDA8}" srcOrd="0" destOrd="0" presId="urn:microsoft.com/office/officeart/2005/8/layout/vList3"/>
    <dgm:cxn modelId="{7B0B5D88-6548-43EB-956A-5FE00034DB53}" srcId="{FC7553C8-731C-46AA-BB8C-1D8DBB985627}" destId="{F02ABB4B-3553-4D5B-98FE-4BB0E5F768D0}" srcOrd="1" destOrd="0" parTransId="{78313142-D2F9-4CEC-B9C5-D521093317CD}" sibTransId="{19315FE6-6609-4263-AEE8-888604434C51}"/>
    <dgm:cxn modelId="{5EB15143-51E5-4B59-8BDA-1D5B34530FD6}" type="presParOf" srcId="{F5CD7E37-E31A-409D-99A3-FA7DEAF0B905}" destId="{361A3F9E-CF50-4494-A0CE-A409DCEA5E76}" srcOrd="0" destOrd="0" presId="urn:microsoft.com/office/officeart/2005/8/layout/vList3"/>
    <dgm:cxn modelId="{61ABDE88-F477-4B94-8F16-D2D4930065BE}" type="presParOf" srcId="{361A3F9E-CF50-4494-A0CE-A409DCEA5E76}" destId="{7F32D442-E00D-4AC4-A709-E0970F20276D}" srcOrd="0" destOrd="0" presId="urn:microsoft.com/office/officeart/2005/8/layout/vList3"/>
    <dgm:cxn modelId="{06AF62E8-2DE0-40F4-B72F-C40ABBA9A409}" type="presParOf" srcId="{361A3F9E-CF50-4494-A0CE-A409DCEA5E76}" destId="{4830DAB0-B6D1-4A38-8846-6E44FD9FCDA8}" srcOrd="1" destOrd="0" presId="urn:microsoft.com/office/officeart/2005/8/layout/vList3"/>
    <dgm:cxn modelId="{9CBE3F75-7ED2-4453-84FA-6355562E0B4E}" type="presParOf" srcId="{F5CD7E37-E31A-409D-99A3-FA7DEAF0B905}" destId="{FE83FE9E-F8AD-402B-B77B-55E40A4A852D}" srcOrd="1" destOrd="0" presId="urn:microsoft.com/office/officeart/2005/8/layout/vList3"/>
    <dgm:cxn modelId="{2E9460DB-DCC9-44B4-AC18-DAF116657427}" type="presParOf" srcId="{F5CD7E37-E31A-409D-99A3-FA7DEAF0B905}" destId="{B17EC7DA-C61E-471E-B098-BE74C83C7867}" srcOrd="2" destOrd="0" presId="urn:microsoft.com/office/officeart/2005/8/layout/vList3"/>
    <dgm:cxn modelId="{3138557E-B6B9-4B4E-8628-61697369A897}" type="presParOf" srcId="{B17EC7DA-C61E-471E-B098-BE74C83C7867}" destId="{5743DEAB-52B7-4611-9158-79C076BE4995}" srcOrd="0" destOrd="0" presId="urn:microsoft.com/office/officeart/2005/8/layout/vList3"/>
    <dgm:cxn modelId="{DB63E277-3BA6-443F-93A5-24AB2719CC10}" type="presParOf" srcId="{B17EC7DA-C61E-471E-B098-BE74C83C7867}" destId="{61C6F5ED-C0AF-4886-AA77-0976E899616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877FD-12DF-4A92-B072-1E60D06249C7}">
      <dsp:nvSpPr>
        <dsp:cNvPr id="0" name=""/>
        <dsp:cNvSpPr/>
      </dsp:nvSpPr>
      <dsp:spPr>
        <a:xfrm>
          <a:off x="0" y="426299"/>
          <a:ext cx="7315200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7741" tIns="499872" rIns="567741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Ethics as rules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Certain things are right or wrong in and of themselves.</a:t>
          </a:r>
          <a:endParaRPr lang="en-US" sz="2400" kern="1200"/>
        </a:p>
      </dsp:txBody>
      <dsp:txXfrm>
        <a:off x="0" y="426299"/>
        <a:ext cx="7315200" cy="1701000"/>
      </dsp:txXfrm>
    </dsp:sp>
    <dsp:sp modelId="{74EB4BE4-6F8A-4094-ADD5-592532E3F451}">
      <dsp:nvSpPr>
        <dsp:cNvPr id="0" name=""/>
        <dsp:cNvSpPr/>
      </dsp:nvSpPr>
      <dsp:spPr>
        <a:xfrm>
          <a:off x="365760" y="72059"/>
          <a:ext cx="5120640" cy="7084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Deontological ethics</a:t>
          </a:r>
          <a:endParaRPr lang="en-US" sz="2400" kern="1200"/>
        </a:p>
      </dsp:txBody>
      <dsp:txXfrm>
        <a:off x="400345" y="106644"/>
        <a:ext cx="5051470" cy="639310"/>
      </dsp:txXfrm>
    </dsp:sp>
    <dsp:sp modelId="{72251DED-05FC-4336-93F1-F845208895C2}">
      <dsp:nvSpPr>
        <dsp:cNvPr id="0" name=""/>
        <dsp:cNvSpPr/>
      </dsp:nvSpPr>
      <dsp:spPr>
        <a:xfrm>
          <a:off x="0" y="2611139"/>
          <a:ext cx="7315200" cy="204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185026"/>
              <a:satOff val="-19038"/>
              <a:lumOff val="25880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7741" tIns="499872" rIns="567741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Ethics as goals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Right and wrong are somewhat contextual and situational.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Strive to maximize good and minimize evil.</a:t>
          </a:r>
          <a:endParaRPr lang="en-US" sz="2400" kern="1200"/>
        </a:p>
      </dsp:txBody>
      <dsp:txXfrm>
        <a:off x="0" y="2611139"/>
        <a:ext cx="7315200" cy="2041200"/>
      </dsp:txXfrm>
    </dsp:sp>
    <dsp:sp modelId="{36DDCC1D-AF6C-49E3-82D6-C08DD7AE8FF9}">
      <dsp:nvSpPr>
        <dsp:cNvPr id="0" name=""/>
        <dsp:cNvSpPr/>
      </dsp:nvSpPr>
      <dsp:spPr>
        <a:xfrm>
          <a:off x="365760" y="2256899"/>
          <a:ext cx="5120640" cy="708480"/>
        </a:xfrm>
        <a:prstGeom prst="roundRect">
          <a:avLst/>
        </a:prstGeom>
        <a:gradFill rotWithShape="0">
          <a:gsLst>
            <a:gs pos="0">
              <a:schemeClr val="accent4">
                <a:hueOff val="-4185026"/>
                <a:satOff val="-19038"/>
                <a:lumOff val="2588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4">
                <a:hueOff val="-4185026"/>
                <a:satOff val="-19038"/>
                <a:lumOff val="2588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4">
                <a:hueOff val="-4185026"/>
                <a:satOff val="-19038"/>
                <a:lumOff val="2588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Teleological ethics</a:t>
          </a:r>
          <a:endParaRPr lang="en-US" sz="2400" kern="1200"/>
        </a:p>
      </dsp:txBody>
      <dsp:txXfrm>
        <a:off x="400345" y="2291484"/>
        <a:ext cx="5051470" cy="639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7D851-42D4-45FF-8D12-54305C6B7A1B}">
      <dsp:nvSpPr>
        <dsp:cNvPr id="0" name=""/>
        <dsp:cNvSpPr/>
      </dsp:nvSpPr>
      <dsp:spPr>
        <a:xfrm>
          <a:off x="0" y="167639"/>
          <a:ext cx="5074920" cy="507492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D348B3-5B00-48A9-9C76-B2D25A6E2ADA}">
      <dsp:nvSpPr>
        <dsp:cNvPr id="0" name=""/>
        <dsp:cNvSpPr/>
      </dsp:nvSpPr>
      <dsp:spPr>
        <a:xfrm>
          <a:off x="2537460" y="167639"/>
          <a:ext cx="5920739" cy="50749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(Spiritual) empiricism is the epistemic framework.</a:t>
          </a:r>
          <a:endParaRPr lang="en-US" sz="2400" kern="1200"/>
        </a:p>
      </dsp:txBody>
      <dsp:txXfrm>
        <a:off x="2537460" y="167639"/>
        <a:ext cx="5920739" cy="1078420"/>
      </dsp:txXfrm>
    </dsp:sp>
    <dsp:sp modelId="{099B8B96-76A7-4CA3-811A-9F903BD8BEE0}">
      <dsp:nvSpPr>
        <dsp:cNvPr id="0" name=""/>
        <dsp:cNvSpPr/>
      </dsp:nvSpPr>
      <dsp:spPr>
        <a:xfrm>
          <a:off x="666083" y="1246060"/>
          <a:ext cx="3742753" cy="374275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5843247"/>
                <a:satOff val="22260"/>
                <a:lumOff val="-4313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5843247"/>
                <a:satOff val="22260"/>
                <a:lumOff val="-4313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5843247"/>
                <a:satOff val="22260"/>
                <a:lumOff val="-4313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A39939-061D-4D62-971A-2405B864B33E}">
      <dsp:nvSpPr>
        <dsp:cNvPr id="0" name=""/>
        <dsp:cNvSpPr/>
      </dsp:nvSpPr>
      <dsp:spPr>
        <a:xfrm>
          <a:off x="2537460" y="1246060"/>
          <a:ext cx="5920739" cy="37427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5843247"/>
              <a:satOff val="22260"/>
              <a:lumOff val="-4313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The Quadrilateral (Scripture, reason, tradition, experience) is the methodology.</a:t>
          </a:r>
          <a:endParaRPr lang="en-US" sz="2400" kern="1200"/>
        </a:p>
      </dsp:txBody>
      <dsp:txXfrm>
        <a:off x="2537460" y="1246060"/>
        <a:ext cx="5920739" cy="1078420"/>
      </dsp:txXfrm>
    </dsp:sp>
    <dsp:sp modelId="{8B57EF73-0090-47AB-9BE4-5F61C9555063}">
      <dsp:nvSpPr>
        <dsp:cNvPr id="0" name=""/>
        <dsp:cNvSpPr/>
      </dsp:nvSpPr>
      <dsp:spPr>
        <a:xfrm>
          <a:off x="1332166" y="2324481"/>
          <a:ext cx="2410587" cy="241058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1686494"/>
                <a:satOff val="44520"/>
                <a:lumOff val="-8626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11686494"/>
                <a:satOff val="44520"/>
                <a:lumOff val="-8626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11686494"/>
                <a:satOff val="44520"/>
                <a:lumOff val="-8626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B7BDAE-71B8-4559-BE61-DA742A5195AC}">
      <dsp:nvSpPr>
        <dsp:cNvPr id="0" name=""/>
        <dsp:cNvSpPr/>
      </dsp:nvSpPr>
      <dsp:spPr>
        <a:xfrm>
          <a:off x="2537460" y="2324481"/>
          <a:ext cx="5920739" cy="24105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1686494"/>
              <a:satOff val="44520"/>
              <a:lumOff val="-8626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Natural law is recognized.</a:t>
          </a:r>
          <a:endParaRPr lang="en-US" sz="2400" kern="1200"/>
        </a:p>
      </dsp:txBody>
      <dsp:txXfrm>
        <a:off x="2537460" y="2324481"/>
        <a:ext cx="5920739" cy="1078420"/>
      </dsp:txXfrm>
    </dsp:sp>
    <dsp:sp modelId="{2453166A-6197-4DC6-A2AB-EF1095A32E04}">
      <dsp:nvSpPr>
        <dsp:cNvPr id="0" name=""/>
        <dsp:cNvSpPr/>
      </dsp:nvSpPr>
      <dsp:spPr>
        <a:xfrm>
          <a:off x="1998249" y="3402901"/>
          <a:ext cx="1078420" cy="107842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7529741"/>
                <a:satOff val="66780"/>
                <a:lumOff val="-12939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17529741"/>
                <a:satOff val="66780"/>
                <a:lumOff val="-12939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17529741"/>
                <a:satOff val="66780"/>
                <a:lumOff val="-12939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929E0-49C1-4982-B0B2-6EB86115D48A}">
      <dsp:nvSpPr>
        <dsp:cNvPr id="0" name=""/>
        <dsp:cNvSpPr/>
      </dsp:nvSpPr>
      <dsp:spPr>
        <a:xfrm>
          <a:off x="2537460" y="3402901"/>
          <a:ext cx="5920739" cy="10784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7529741"/>
              <a:satOff val="66780"/>
              <a:lumOff val="-12939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Discipleship/accountability groups are utilized.</a:t>
          </a:r>
          <a:endParaRPr lang="en-US" sz="2400" kern="1200"/>
        </a:p>
      </dsp:txBody>
      <dsp:txXfrm>
        <a:off x="2537460" y="3402901"/>
        <a:ext cx="5920739" cy="10784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A1B0C-9C88-4C4E-9CEE-05CB15847DF6}">
      <dsp:nvSpPr>
        <dsp:cNvPr id="0" name=""/>
        <dsp:cNvSpPr/>
      </dsp:nvSpPr>
      <dsp:spPr>
        <a:xfrm>
          <a:off x="0" y="0"/>
          <a:ext cx="5852160" cy="1039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Not </a:t>
          </a:r>
          <a:r>
            <a:rPr lang="en-US" sz="2200" i="1" kern="1200" smtClean="0"/>
            <a:t>Sola Scriptura</a:t>
          </a:r>
          <a:endParaRPr lang="en-US" sz="2200" kern="1200"/>
        </a:p>
      </dsp:txBody>
      <dsp:txXfrm>
        <a:off x="30442" y="30442"/>
        <a:ext cx="4642774" cy="978483"/>
      </dsp:txXfrm>
    </dsp:sp>
    <dsp:sp modelId="{491FFF21-18DA-4FA9-B6D5-9E0FE98B42A9}">
      <dsp:nvSpPr>
        <dsp:cNvPr id="0" name=""/>
        <dsp:cNvSpPr/>
      </dsp:nvSpPr>
      <dsp:spPr>
        <a:xfrm>
          <a:off x="490118" y="1228343"/>
          <a:ext cx="5852160" cy="1039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Not Divine command ethics</a:t>
          </a:r>
          <a:endParaRPr lang="en-US" sz="2200" kern="1200"/>
        </a:p>
      </dsp:txBody>
      <dsp:txXfrm>
        <a:off x="520560" y="1258785"/>
        <a:ext cx="4625568" cy="978483"/>
      </dsp:txXfrm>
    </dsp:sp>
    <dsp:sp modelId="{984C7111-0FE3-46CF-A1ED-57AC60EB120B}">
      <dsp:nvSpPr>
        <dsp:cNvPr id="0" name=""/>
        <dsp:cNvSpPr/>
      </dsp:nvSpPr>
      <dsp:spPr>
        <a:xfrm>
          <a:off x="972921" y="2456687"/>
          <a:ext cx="5852160" cy="1039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Ethical discourse takes place in the Christian community.</a:t>
          </a:r>
          <a:endParaRPr lang="en-US" sz="2200" kern="1200"/>
        </a:p>
      </dsp:txBody>
      <dsp:txXfrm>
        <a:off x="1003363" y="2487129"/>
        <a:ext cx="4632883" cy="978483"/>
      </dsp:txXfrm>
    </dsp:sp>
    <dsp:sp modelId="{A9ACBD74-CDDE-40D5-BFF1-13D2923A4F6F}">
      <dsp:nvSpPr>
        <dsp:cNvPr id="0" name=""/>
        <dsp:cNvSpPr/>
      </dsp:nvSpPr>
      <dsp:spPr>
        <a:xfrm>
          <a:off x="1463039" y="3685031"/>
          <a:ext cx="5852160" cy="1039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Tension is maintained between personal and collective conscience.</a:t>
          </a:r>
          <a:endParaRPr lang="en-US" sz="2200" kern="1200"/>
        </a:p>
      </dsp:txBody>
      <dsp:txXfrm>
        <a:off x="1493481" y="3715473"/>
        <a:ext cx="4625568" cy="978483"/>
      </dsp:txXfrm>
    </dsp:sp>
    <dsp:sp modelId="{5B65D734-8CA8-45A6-8DC8-EB177CDD761D}">
      <dsp:nvSpPr>
        <dsp:cNvPr id="0" name=""/>
        <dsp:cNvSpPr/>
      </dsp:nvSpPr>
      <dsp:spPr>
        <a:xfrm>
          <a:off x="5176570" y="796061"/>
          <a:ext cx="675589" cy="6755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5328578" y="796061"/>
        <a:ext cx="371573" cy="508381"/>
      </dsp:txXfrm>
    </dsp:sp>
    <dsp:sp modelId="{9FE03155-9BCB-4DBE-98F4-649E672A1577}">
      <dsp:nvSpPr>
        <dsp:cNvPr id="0" name=""/>
        <dsp:cNvSpPr/>
      </dsp:nvSpPr>
      <dsp:spPr>
        <a:xfrm>
          <a:off x="5666689" y="2024404"/>
          <a:ext cx="675589" cy="67558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5818697" y="2024404"/>
        <a:ext cx="371573" cy="508381"/>
      </dsp:txXfrm>
    </dsp:sp>
    <dsp:sp modelId="{5C0BF1B1-448E-4895-9FF0-25FB451F647F}">
      <dsp:nvSpPr>
        <dsp:cNvPr id="0" name=""/>
        <dsp:cNvSpPr/>
      </dsp:nvSpPr>
      <dsp:spPr>
        <a:xfrm>
          <a:off x="6149492" y="3252748"/>
          <a:ext cx="675589" cy="67558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6301500" y="3252748"/>
        <a:ext cx="371573" cy="5083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1263B-87E5-44B2-A88D-17DEEB222C12}">
      <dsp:nvSpPr>
        <dsp:cNvPr id="0" name=""/>
        <dsp:cNvSpPr/>
      </dsp:nvSpPr>
      <dsp:spPr>
        <a:xfrm>
          <a:off x="892" y="98523"/>
          <a:ext cx="3482578" cy="2089546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It is the fulfilling of the love commandments.</a:t>
          </a:r>
          <a:endParaRPr lang="en-US" sz="2400" kern="1200"/>
        </a:p>
      </dsp:txBody>
      <dsp:txXfrm>
        <a:off x="892" y="98523"/>
        <a:ext cx="3482578" cy="2089546"/>
      </dsp:txXfrm>
    </dsp:sp>
    <dsp:sp modelId="{9DA1D327-7E0B-42C3-90CA-1EDDBDFF4F3C}">
      <dsp:nvSpPr>
        <dsp:cNvPr id="0" name=""/>
        <dsp:cNvSpPr/>
      </dsp:nvSpPr>
      <dsp:spPr>
        <a:xfrm>
          <a:off x="3831728" y="98523"/>
          <a:ext cx="3482578" cy="2089546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It is reflected in the fruit of the Spirit.</a:t>
          </a:r>
          <a:endParaRPr lang="en-US" sz="2400" kern="1200"/>
        </a:p>
      </dsp:txBody>
      <dsp:txXfrm>
        <a:off x="3831728" y="98523"/>
        <a:ext cx="3482578" cy="2089546"/>
      </dsp:txXfrm>
    </dsp:sp>
    <dsp:sp modelId="{81810B55-8C57-4AB6-8783-51936A0D4F5C}">
      <dsp:nvSpPr>
        <dsp:cNvPr id="0" name=""/>
        <dsp:cNvSpPr/>
      </dsp:nvSpPr>
      <dsp:spPr>
        <a:xfrm>
          <a:off x="892" y="2536328"/>
          <a:ext cx="3482578" cy="2089546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Morality is rooted in pure intentions.</a:t>
          </a:r>
          <a:endParaRPr lang="en-US" sz="2400" kern="1200"/>
        </a:p>
      </dsp:txBody>
      <dsp:txXfrm>
        <a:off x="892" y="2536328"/>
        <a:ext cx="3482578" cy="2089546"/>
      </dsp:txXfrm>
    </dsp:sp>
    <dsp:sp modelId="{9BCCFA8F-3C15-4DFB-9A39-DCE074E8331E}">
      <dsp:nvSpPr>
        <dsp:cNvPr id="0" name=""/>
        <dsp:cNvSpPr/>
      </dsp:nvSpPr>
      <dsp:spPr>
        <a:xfrm>
          <a:off x="3831728" y="2536328"/>
          <a:ext cx="3482578" cy="2089546"/>
        </a:xfrm>
        <a:prstGeom prst="rect">
          <a:avLst/>
        </a:prstGeom>
        <a:solidFill>
          <a:srgbClr val="008080"/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The limitations of this “narrow” definition of sin necessitates:</a:t>
          </a:r>
          <a:endParaRPr lang="en-US" sz="24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complete consecration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continual moral development and growth</a:t>
          </a:r>
          <a:endParaRPr lang="en-US" sz="1900" kern="1200"/>
        </a:p>
      </dsp:txBody>
      <dsp:txXfrm>
        <a:off x="3831728" y="2536328"/>
        <a:ext cx="3482578" cy="208954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DCCA0-23B9-45FE-B6C2-12836FA9CCC7}">
      <dsp:nvSpPr>
        <dsp:cNvPr id="0" name=""/>
        <dsp:cNvSpPr/>
      </dsp:nvSpPr>
      <dsp:spPr>
        <a:xfrm>
          <a:off x="1857375" y="304"/>
          <a:ext cx="3600449" cy="144017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Divinely bestowed in creation</a:t>
          </a:r>
          <a:endParaRPr lang="en-US" sz="2100" kern="1200"/>
        </a:p>
      </dsp:txBody>
      <dsp:txXfrm>
        <a:off x="2577465" y="304"/>
        <a:ext cx="2160270" cy="1440179"/>
      </dsp:txXfrm>
    </dsp:sp>
    <dsp:sp modelId="{7F2A5996-E0A7-409F-9D58-2F746235A6C8}">
      <dsp:nvSpPr>
        <dsp:cNvPr id="0" name=""/>
        <dsp:cNvSpPr/>
      </dsp:nvSpPr>
      <dsp:spPr>
        <a:xfrm>
          <a:off x="1857375" y="1642109"/>
          <a:ext cx="3600449" cy="1440179"/>
        </a:xfrm>
        <a:prstGeom prst="chevron">
          <a:avLst/>
        </a:prstGeom>
        <a:gradFill rotWithShape="0">
          <a:gsLst>
            <a:gs pos="0">
              <a:schemeClr val="accent3">
                <a:hueOff val="8764871"/>
                <a:satOff val="33390"/>
                <a:lumOff val="-6469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8764871"/>
                <a:satOff val="33390"/>
                <a:lumOff val="-6469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8764871"/>
                <a:satOff val="33390"/>
                <a:lumOff val="-6469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Divinely enabled and assisted through grace</a:t>
          </a:r>
          <a:endParaRPr lang="en-US" sz="2100" kern="1200"/>
        </a:p>
      </dsp:txBody>
      <dsp:txXfrm>
        <a:off x="2577465" y="1642109"/>
        <a:ext cx="2160270" cy="1440179"/>
      </dsp:txXfrm>
    </dsp:sp>
    <dsp:sp modelId="{569364CB-BD21-4F6E-BC1C-1B5CADC52745}">
      <dsp:nvSpPr>
        <dsp:cNvPr id="0" name=""/>
        <dsp:cNvSpPr/>
      </dsp:nvSpPr>
      <dsp:spPr>
        <a:xfrm>
          <a:off x="1857375" y="3283914"/>
          <a:ext cx="3600449" cy="1440179"/>
        </a:xfrm>
        <a:prstGeom prst="chevron">
          <a:avLst/>
        </a:prstGeom>
        <a:gradFill rotWithShape="0">
          <a:gsLst>
            <a:gs pos="0">
              <a:schemeClr val="accent3">
                <a:hueOff val="17529741"/>
                <a:satOff val="66780"/>
                <a:lumOff val="-12939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17529741"/>
                <a:satOff val="66780"/>
                <a:lumOff val="-12939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17529741"/>
                <a:satOff val="66780"/>
                <a:lumOff val="-12939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Divinely guided through Scripture, the Christian community, and the Holy Spirit</a:t>
          </a:r>
          <a:endParaRPr lang="en-US" sz="2100" kern="1200" dirty="0"/>
        </a:p>
      </dsp:txBody>
      <dsp:txXfrm>
        <a:off x="2577465" y="3283914"/>
        <a:ext cx="2160270" cy="144017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F539F-7AAB-4CFB-B755-23AE07F5CF0B}">
      <dsp:nvSpPr>
        <dsp:cNvPr id="0" name=""/>
        <dsp:cNvSpPr/>
      </dsp:nvSpPr>
      <dsp:spPr>
        <a:xfrm>
          <a:off x="0" y="425219"/>
          <a:ext cx="7315200" cy="1193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smtClean="0"/>
            <a:t>Moral purity</a:t>
          </a:r>
          <a:endParaRPr lang="en-US" sz="5100" kern="1200"/>
        </a:p>
      </dsp:txBody>
      <dsp:txXfrm>
        <a:off x="58257" y="483476"/>
        <a:ext cx="7198686" cy="1076886"/>
      </dsp:txXfrm>
    </dsp:sp>
    <dsp:sp modelId="{9EF7E36D-343C-40FB-AE0F-D2FFA62680D1}">
      <dsp:nvSpPr>
        <dsp:cNvPr id="0" name=""/>
        <dsp:cNvSpPr/>
      </dsp:nvSpPr>
      <dsp:spPr>
        <a:xfrm>
          <a:off x="0" y="1765499"/>
          <a:ext cx="7315200" cy="1193400"/>
        </a:xfrm>
        <a:prstGeom prst="roundRect">
          <a:avLst/>
        </a:prstGeom>
        <a:gradFill rotWithShape="0">
          <a:gsLst>
            <a:gs pos="0">
              <a:schemeClr val="accent4">
                <a:hueOff val="-2092513"/>
                <a:satOff val="-9519"/>
                <a:lumOff val="1294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4">
                <a:hueOff val="-2092513"/>
                <a:satOff val="-9519"/>
                <a:lumOff val="1294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4">
                <a:hueOff val="-2092513"/>
                <a:satOff val="-9519"/>
                <a:lumOff val="1294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smtClean="0"/>
            <a:t>Wholehearted love</a:t>
          </a:r>
          <a:endParaRPr lang="en-US" sz="5100" kern="1200"/>
        </a:p>
      </dsp:txBody>
      <dsp:txXfrm>
        <a:off x="58257" y="1823756"/>
        <a:ext cx="7198686" cy="1076886"/>
      </dsp:txXfrm>
    </dsp:sp>
    <dsp:sp modelId="{3B6FB7C1-5B45-4799-8CA1-F99226094652}">
      <dsp:nvSpPr>
        <dsp:cNvPr id="0" name=""/>
        <dsp:cNvSpPr/>
      </dsp:nvSpPr>
      <dsp:spPr>
        <a:xfrm>
          <a:off x="0" y="3105779"/>
          <a:ext cx="7315200" cy="1193400"/>
        </a:xfrm>
        <a:prstGeom prst="roundRect">
          <a:avLst/>
        </a:prstGeom>
        <a:gradFill rotWithShape="0">
          <a:gsLst>
            <a:gs pos="0">
              <a:schemeClr val="accent4">
                <a:hueOff val="-4185026"/>
                <a:satOff val="-19038"/>
                <a:lumOff val="2588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4">
                <a:hueOff val="-4185026"/>
                <a:satOff val="-19038"/>
                <a:lumOff val="2588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4">
                <a:hueOff val="-4185026"/>
                <a:satOff val="-19038"/>
                <a:lumOff val="2588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smtClean="0"/>
            <a:t>Actions that glorify God</a:t>
          </a:r>
          <a:endParaRPr lang="en-US" sz="5100" kern="1200"/>
        </a:p>
      </dsp:txBody>
      <dsp:txXfrm>
        <a:off x="58257" y="3164036"/>
        <a:ext cx="7198686" cy="107688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9D629-A60E-4410-AC71-33E9ECB05825}">
      <dsp:nvSpPr>
        <dsp:cNvPr id="0" name=""/>
        <dsp:cNvSpPr/>
      </dsp:nvSpPr>
      <dsp:spPr>
        <a:xfrm>
          <a:off x="548639" y="0"/>
          <a:ext cx="6217920" cy="47243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2D9BCE7-DFDF-4750-95B5-770AC9EDA86C}">
      <dsp:nvSpPr>
        <dsp:cNvPr id="0" name=""/>
        <dsp:cNvSpPr/>
      </dsp:nvSpPr>
      <dsp:spPr>
        <a:xfrm>
          <a:off x="3661" y="1417319"/>
          <a:ext cx="1760934" cy="18897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2">
                <a:hueOff val="0"/>
                <a:satOff val="0"/>
                <a:lumOff val="0"/>
                <a:alphaOff val="0"/>
                <a:tint val="57000"/>
                <a:satMod val="180000"/>
                <a:lumMod val="99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0000"/>
                <a:satMod val="200000"/>
                <a:lumMod val="104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Divine forgiveness</a:t>
          </a:r>
          <a:endParaRPr lang="en-US" sz="1800" kern="1200"/>
        </a:p>
      </dsp:txBody>
      <dsp:txXfrm>
        <a:off x="89623" y="1503281"/>
        <a:ext cx="1589010" cy="1717835"/>
      </dsp:txXfrm>
    </dsp:sp>
    <dsp:sp modelId="{B8B7878A-7EFA-467C-A615-33DE6A73142B}">
      <dsp:nvSpPr>
        <dsp:cNvPr id="0" name=""/>
        <dsp:cNvSpPr/>
      </dsp:nvSpPr>
      <dsp:spPr>
        <a:xfrm>
          <a:off x="1852642" y="1417319"/>
          <a:ext cx="1760934" cy="188975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3">
                <a:hueOff val="0"/>
                <a:satOff val="0"/>
                <a:lumOff val="0"/>
                <a:alphaOff val="0"/>
                <a:tint val="57000"/>
                <a:satMod val="180000"/>
                <a:lumMod val="99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0000"/>
                <a:satMod val="200000"/>
                <a:lumMod val="104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Divine restoration of the image of God</a:t>
          </a:r>
          <a:endParaRPr lang="en-US" sz="1800" kern="1200"/>
        </a:p>
      </dsp:txBody>
      <dsp:txXfrm>
        <a:off x="1938604" y="1503281"/>
        <a:ext cx="1589010" cy="1717835"/>
      </dsp:txXfrm>
    </dsp:sp>
    <dsp:sp modelId="{A60EBB72-18A6-4404-9791-8EB114C999F5}">
      <dsp:nvSpPr>
        <dsp:cNvPr id="0" name=""/>
        <dsp:cNvSpPr/>
      </dsp:nvSpPr>
      <dsp:spPr>
        <a:xfrm>
          <a:off x="3701623" y="1417319"/>
          <a:ext cx="1760934" cy="188975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4">
                <a:hueOff val="0"/>
                <a:satOff val="0"/>
                <a:lumOff val="0"/>
                <a:alphaOff val="0"/>
                <a:tint val="57000"/>
                <a:satMod val="180000"/>
                <a:lumMod val="99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0000"/>
                <a:satMod val="200000"/>
                <a:lumMod val="104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Attending to the means of grace</a:t>
          </a:r>
          <a:endParaRPr lang="en-US" sz="1800" kern="1200"/>
        </a:p>
      </dsp:txBody>
      <dsp:txXfrm>
        <a:off x="3787585" y="1503281"/>
        <a:ext cx="1589010" cy="1717835"/>
      </dsp:txXfrm>
    </dsp:sp>
    <dsp:sp modelId="{A52A9012-82E3-4BBA-8BF7-9A29ED31E48C}">
      <dsp:nvSpPr>
        <dsp:cNvPr id="0" name=""/>
        <dsp:cNvSpPr/>
      </dsp:nvSpPr>
      <dsp:spPr>
        <a:xfrm>
          <a:off x="5550604" y="1417319"/>
          <a:ext cx="1760934" cy="18897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alpha val="100000"/>
                <a:satMod val="160000"/>
                <a:lumMod val="105000"/>
              </a:schemeClr>
            </a:gs>
            <a:gs pos="41000">
              <a:schemeClr val="accent5">
                <a:hueOff val="0"/>
                <a:satOff val="0"/>
                <a:lumOff val="0"/>
                <a:alphaOff val="0"/>
                <a:tint val="57000"/>
                <a:satMod val="180000"/>
                <a:lumMod val="99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0000"/>
                <a:satMod val="200000"/>
                <a:lumMod val="104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Participation in and accountability to the Christian community</a:t>
          </a:r>
          <a:endParaRPr lang="en-US" sz="1800" kern="1200" dirty="0"/>
        </a:p>
      </dsp:txBody>
      <dsp:txXfrm>
        <a:off x="5636566" y="1503281"/>
        <a:ext cx="1589010" cy="1717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692D0-3DEC-4252-B13A-86E153A67A67}">
      <dsp:nvSpPr>
        <dsp:cNvPr id="0" name=""/>
        <dsp:cNvSpPr/>
      </dsp:nvSpPr>
      <dsp:spPr>
        <a:xfrm rot="5400000">
          <a:off x="4052524" y="-1188542"/>
          <a:ext cx="1843622" cy="468172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Ethics as Divine commands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Right and wrong are determined by Divine fiat.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Right and wrong cannot be naturally perceived, so they must be Divinely revealed.</a:t>
          </a:r>
          <a:endParaRPr lang="en-US" sz="1900" kern="1200"/>
        </a:p>
      </dsp:txBody>
      <dsp:txXfrm rot="-5400000">
        <a:off x="2633471" y="320509"/>
        <a:ext cx="4591730" cy="1663626"/>
      </dsp:txXfrm>
    </dsp:sp>
    <dsp:sp modelId="{09F57BA6-561A-4AFB-823E-468C0208F6DA}">
      <dsp:nvSpPr>
        <dsp:cNvPr id="0" name=""/>
        <dsp:cNvSpPr/>
      </dsp:nvSpPr>
      <dsp:spPr>
        <a:xfrm>
          <a:off x="0" y="57"/>
          <a:ext cx="2633472" cy="230452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Divine command ethics</a:t>
          </a:r>
          <a:endParaRPr lang="en-US" sz="3700" kern="1200"/>
        </a:p>
      </dsp:txBody>
      <dsp:txXfrm>
        <a:off x="112498" y="112555"/>
        <a:ext cx="2408476" cy="2079532"/>
      </dsp:txXfrm>
    </dsp:sp>
    <dsp:sp modelId="{16010516-0980-41ED-A020-F343906C9DBC}">
      <dsp:nvSpPr>
        <dsp:cNvPr id="0" name=""/>
        <dsp:cNvSpPr/>
      </dsp:nvSpPr>
      <dsp:spPr>
        <a:xfrm rot="5400000">
          <a:off x="4052524" y="1231213"/>
          <a:ext cx="1843622" cy="4681728"/>
        </a:xfrm>
        <a:prstGeom prst="round2SameRect">
          <a:avLst/>
        </a:prstGeom>
        <a:solidFill>
          <a:schemeClr val="accent3">
            <a:tint val="40000"/>
            <a:alpha val="90000"/>
            <a:hueOff val="18074548"/>
            <a:satOff val="14335"/>
            <a:lumOff val="-711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8074548"/>
              <a:satOff val="14335"/>
              <a:lumOff val="-711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Ethics as (created) natural order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Right and wrong are determined by fitness (i.e., aptness).</a:t>
          </a:r>
          <a:endParaRPr lang="en-US" sz="1900" kern="1200"/>
        </a:p>
      </dsp:txBody>
      <dsp:txXfrm rot="-5400000">
        <a:off x="2633471" y="2740264"/>
        <a:ext cx="4591730" cy="1663626"/>
      </dsp:txXfrm>
    </dsp:sp>
    <dsp:sp modelId="{8F97879A-2D8E-4BF5-9150-0B570D15837A}">
      <dsp:nvSpPr>
        <dsp:cNvPr id="0" name=""/>
        <dsp:cNvSpPr/>
      </dsp:nvSpPr>
      <dsp:spPr>
        <a:xfrm>
          <a:off x="0" y="2419812"/>
          <a:ext cx="2633472" cy="2304528"/>
        </a:xfrm>
        <a:prstGeom prst="roundRect">
          <a:avLst/>
        </a:prstGeom>
        <a:gradFill rotWithShape="0">
          <a:gsLst>
            <a:gs pos="0">
              <a:schemeClr val="accent3">
                <a:hueOff val="17529741"/>
                <a:satOff val="66780"/>
                <a:lumOff val="-12939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17529741"/>
                <a:satOff val="66780"/>
                <a:lumOff val="-12939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17529741"/>
                <a:satOff val="66780"/>
                <a:lumOff val="-12939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smtClean="0"/>
            <a:t>Natural law</a:t>
          </a:r>
          <a:endParaRPr lang="en-US" sz="3700" kern="1200"/>
        </a:p>
      </dsp:txBody>
      <dsp:txXfrm>
        <a:off x="112498" y="2532310"/>
        <a:ext cx="2408476" cy="20795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EA5A65-B8D6-4916-8372-77D45A839198}">
      <dsp:nvSpPr>
        <dsp:cNvPr id="0" name=""/>
        <dsp:cNvSpPr/>
      </dsp:nvSpPr>
      <dsp:spPr>
        <a:xfrm rot="5400000">
          <a:off x="3883152" y="-734568"/>
          <a:ext cx="2804160" cy="497433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Ethics as character traits and dispositions</a:t>
          </a:r>
          <a:endParaRPr lang="en-US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Right and wrong pertain primarily to the agent and only secondarily to the action.</a:t>
          </a:r>
          <a:endParaRPr lang="en-US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Stronger emphasis on motive than on action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Requires a prior concept of the good</a:t>
          </a:r>
          <a:endParaRPr lang="en-US" sz="2100" kern="1200" dirty="0"/>
        </a:p>
      </dsp:txBody>
      <dsp:txXfrm rot="-5400000">
        <a:off x="2798064" y="487408"/>
        <a:ext cx="4837448" cy="2530384"/>
      </dsp:txXfrm>
    </dsp:sp>
    <dsp:sp modelId="{CCA80320-4C90-42D6-B8B8-68D9C78FFDC6}">
      <dsp:nvSpPr>
        <dsp:cNvPr id="0" name=""/>
        <dsp:cNvSpPr/>
      </dsp:nvSpPr>
      <dsp:spPr>
        <a:xfrm>
          <a:off x="0" y="0"/>
          <a:ext cx="2798064" cy="350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100" kern="1200" smtClean="0"/>
            <a:t>Virtue ethics</a:t>
          </a:r>
          <a:endParaRPr lang="en-US" sz="6100" kern="1200"/>
        </a:p>
      </dsp:txBody>
      <dsp:txXfrm>
        <a:off x="136590" y="136590"/>
        <a:ext cx="2524884" cy="3232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5A2502-0C56-449A-BC85-499A52DDB3F1}">
      <dsp:nvSpPr>
        <dsp:cNvPr id="0" name=""/>
        <dsp:cNvSpPr/>
      </dsp:nvSpPr>
      <dsp:spPr>
        <a:xfrm>
          <a:off x="0" y="53767"/>
          <a:ext cx="8153400" cy="678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i="0" kern="1200" smtClean="0"/>
            <a:t>Deontological ethics</a:t>
          </a:r>
          <a:endParaRPr lang="en-US" sz="2900" kern="1200"/>
        </a:p>
      </dsp:txBody>
      <dsp:txXfrm>
        <a:off x="33127" y="86894"/>
        <a:ext cx="8087146" cy="612346"/>
      </dsp:txXfrm>
    </dsp:sp>
    <dsp:sp modelId="{4C5881FE-92E9-4522-94B9-FF2CCE0E7481}">
      <dsp:nvSpPr>
        <dsp:cNvPr id="0" name=""/>
        <dsp:cNvSpPr/>
      </dsp:nvSpPr>
      <dsp:spPr>
        <a:xfrm>
          <a:off x="0" y="732367"/>
          <a:ext cx="81534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b="0" i="0" kern="1200" smtClean="0"/>
            <a:t>Pacifism</a:t>
          </a:r>
          <a:endParaRPr lang="en-US" sz="2300" kern="1200"/>
        </a:p>
      </dsp:txBody>
      <dsp:txXfrm>
        <a:off x="0" y="732367"/>
        <a:ext cx="8153400" cy="480240"/>
      </dsp:txXfrm>
    </dsp:sp>
    <dsp:sp modelId="{0B4146D9-B5CB-4F48-A459-D13013F85F36}">
      <dsp:nvSpPr>
        <dsp:cNvPr id="0" name=""/>
        <dsp:cNvSpPr/>
      </dsp:nvSpPr>
      <dsp:spPr>
        <a:xfrm>
          <a:off x="0" y="1212607"/>
          <a:ext cx="8153400" cy="678600"/>
        </a:xfrm>
        <a:prstGeom prst="roundRect">
          <a:avLst/>
        </a:prstGeom>
        <a:solidFill>
          <a:schemeClr val="accent3">
            <a:hueOff val="5843247"/>
            <a:satOff val="22260"/>
            <a:lumOff val="-431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i="0" kern="1200" smtClean="0"/>
            <a:t>Teleological ethics</a:t>
          </a:r>
          <a:endParaRPr lang="en-US" sz="2900" kern="1200"/>
        </a:p>
      </dsp:txBody>
      <dsp:txXfrm>
        <a:off x="33127" y="1245734"/>
        <a:ext cx="8087146" cy="612346"/>
      </dsp:txXfrm>
    </dsp:sp>
    <dsp:sp modelId="{2CB29730-4FB3-4448-AD76-686BC82A5708}">
      <dsp:nvSpPr>
        <dsp:cNvPr id="0" name=""/>
        <dsp:cNvSpPr/>
      </dsp:nvSpPr>
      <dsp:spPr>
        <a:xfrm>
          <a:off x="0" y="1891207"/>
          <a:ext cx="81534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b="0" i="0" kern="1200" smtClean="0"/>
            <a:t>Just war theory</a:t>
          </a:r>
          <a:endParaRPr lang="en-US" sz="2300" kern="1200"/>
        </a:p>
      </dsp:txBody>
      <dsp:txXfrm>
        <a:off x="0" y="1891207"/>
        <a:ext cx="8153400" cy="480240"/>
      </dsp:txXfrm>
    </dsp:sp>
    <dsp:sp modelId="{0F6CE199-107A-41B2-8445-C51E571AEF6E}">
      <dsp:nvSpPr>
        <dsp:cNvPr id="0" name=""/>
        <dsp:cNvSpPr/>
      </dsp:nvSpPr>
      <dsp:spPr>
        <a:xfrm>
          <a:off x="0" y="2371447"/>
          <a:ext cx="8153400" cy="678600"/>
        </a:xfrm>
        <a:prstGeom prst="roundRect">
          <a:avLst/>
        </a:prstGeom>
        <a:solidFill>
          <a:schemeClr val="accent3">
            <a:hueOff val="11686494"/>
            <a:satOff val="44520"/>
            <a:lumOff val="-862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i="0" kern="1200" smtClean="0"/>
            <a:t>Divine command ethics</a:t>
          </a:r>
          <a:endParaRPr lang="en-US" sz="2900" kern="1200"/>
        </a:p>
      </dsp:txBody>
      <dsp:txXfrm>
        <a:off x="33127" y="2404574"/>
        <a:ext cx="8087146" cy="612346"/>
      </dsp:txXfrm>
    </dsp:sp>
    <dsp:sp modelId="{4AEEE1FD-463F-4393-9733-90FD1D1B2A51}">
      <dsp:nvSpPr>
        <dsp:cNvPr id="0" name=""/>
        <dsp:cNvSpPr/>
      </dsp:nvSpPr>
      <dsp:spPr>
        <a:xfrm>
          <a:off x="0" y="3050047"/>
          <a:ext cx="81534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b="0" i="0" kern="1200" smtClean="0"/>
            <a:t>God commanding Abraham to sacrifice Isaac</a:t>
          </a:r>
          <a:endParaRPr lang="en-US" sz="2300" kern="1200"/>
        </a:p>
      </dsp:txBody>
      <dsp:txXfrm>
        <a:off x="0" y="3050047"/>
        <a:ext cx="8153400" cy="480240"/>
      </dsp:txXfrm>
    </dsp:sp>
    <dsp:sp modelId="{CCA8BA33-A93B-4B47-BF47-136F4D42D0BE}">
      <dsp:nvSpPr>
        <dsp:cNvPr id="0" name=""/>
        <dsp:cNvSpPr/>
      </dsp:nvSpPr>
      <dsp:spPr>
        <a:xfrm>
          <a:off x="0" y="3530287"/>
          <a:ext cx="8153400" cy="678600"/>
        </a:xfrm>
        <a:prstGeom prst="roundRect">
          <a:avLst/>
        </a:prstGeom>
        <a:solidFill>
          <a:schemeClr val="accent3">
            <a:hueOff val="17529741"/>
            <a:satOff val="66780"/>
            <a:lumOff val="-1293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i="0" kern="1200" smtClean="0"/>
            <a:t>Virtue ethics</a:t>
          </a:r>
          <a:endParaRPr lang="en-US" sz="2900" kern="1200"/>
        </a:p>
      </dsp:txBody>
      <dsp:txXfrm>
        <a:off x="33127" y="3563414"/>
        <a:ext cx="8087146" cy="612346"/>
      </dsp:txXfrm>
    </dsp:sp>
    <dsp:sp modelId="{6E1B1312-538D-49EF-B02D-AAC2170371EB}">
      <dsp:nvSpPr>
        <dsp:cNvPr id="0" name=""/>
        <dsp:cNvSpPr/>
      </dsp:nvSpPr>
      <dsp:spPr>
        <a:xfrm>
          <a:off x="0" y="4208887"/>
          <a:ext cx="8153400" cy="690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b="0" i="0" kern="1200" smtClean="0"/>
            <a:t>Fruit of the Spirit</a:t>
          </a:r>
          <a:r>
            <a:rPr lang="en-US" sz="2300" kern="1200" smtClean="0"/>
            <a:t/>
          </a:r>
          <a:br>
            <a:rPr lang="en-US" sz="2300" kern="1200" smtClean="0"/>
          </a:br>
          <a:endParaRPr lang="en-US" sz="2300" kern="1200"/>
        </a:p>
      </dsp:txBody>
      <dsp:txXfrm>
        <a:off x="0" y="4208887"/>
        <a:ext cx="8153400" cy="6903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653CF-8700-4609-B7C8-F5736B499EA3}">
      <dsp:nvSpPr>
        <dsp:cNvPr id="0" name=""/>
        <dsp:cNvSpPr/>
      </dsp:nvSpPr>
      <dsp:spPr>
        <a:xfrm>
          <a:off x="0" y="419339"/>
          <a:ext cx="7315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A01B2-CDBC-4CCA-A15D-850586F45437}">
      <dsp:nvSpPr>
        <dsp:cNvPr id="0" name=""/>
        <dsp:cNvSpPr/>
      </dsp:nvSpPr>
      <dsp:spPr>
        <a:xfrm>
          <a:off x="365760" y="35579"/>
          <a:ext cx="5120640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Sin</a:t>
          </a:r>
          <a:endParaRPr lang="en-US" sz="2600" kern="1200"/>
        </a:p>
      </dsp:txBody>
      <dsp:txXfrm>
        <a:off x="403227" y="73046"/>
        <a:ext cx="5045706" cy="692586"/>
      </dsp:txXfrm>
    </dsp:sp>
    <dsp:sp modelId="{F9018C38-E132-4C0B-8C90-71B0B99D5515}">
      <dsp:nvSpPr>
        <dsp:cNvPr id="0" name=""/>
        <dsp:cNvSpPr/>
      </dsp:nvSpPr>
      <dsp:spPr>
        <a:xfrm>
          <a:off x="0" y="1598699"/>
          <a:ext cx="7315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C39A9-EE78-4D87-B421-13061C06F618}">
      <dsp:nvSpPr>
        <dsp:cNvPr id="0" name=""/>
        <dsp:cNvSpPr/>
      </dsp:nvSpPr>
      <dsp:spPr>
        <a:xfrm>
          <a:off x="365760" y="1214939"/>
          <a:ext cx="5120640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Prevenient grace</a:t>
          </a:r>
          <a:endParaRPr lang="en-US" sz="2600" kern="1200"/>
        </a:p>
      </dsp:txBody>
      <dsp:txXfrm>
        <a:off x="403227" y="1252406"/>
        <a:ext cx="5045706" cy="692586"/>
      </dsp:txXfrm>
    </dsp:sp>
    <dsp:sp modelId="{6C4AF7E0-858D-47F0-A23C-331BA780EE77}">
      <dsp:nvSpPr>
        <dsp:cNvPr id="0" name=""/>
        <dsp:cNvSpPr/>
      </dsp:nvSpPr>
      <dsp:spPr>
        <a:xfrm>
          <a:off x="0" y="2778059"/>
          <a:ext cx="7315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01244E-162B-4790-9A06-DB87C4992DF8}">
      <dsp:nvSpPr>
        <dsp:cNvPr id="0" name=""/>
        <dsp:cNvSpPr/>
      </dsp:nvSpPr>
      <dsp:spPr>
        <a:xfrm>
          <a:off x="365760" y="2394299"/>
          <a:ext cx="5120640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Revelation (esp. hermeneutics)</a:t>
          </a:r>
          <a:endParaRPr lang="en-US" sz="2600" kern="1200"/>
        </a:p>
      </dsp:txBody>
      <dsp:txXfrm>
        <a:off x="403227" y="2431766"/>
        <a:ext cx="5045706" cy="692586"/>
      </dsp:txXfrm>
    </dsp:sp>
    <dsp:sp modelId="{81F812F7-A7D0-4EE3-B60B-4B8DA6791DD0}">
      <dsp:nvSpPr>
        <dsp:cNvPr id="0" name=""/>
        <dsp:cNvSpPr/>
      </dsp:nvSpPr>
      <dsp:spPr>
        <a:xfrm>
          <a:off x="0" y="3957420"/>
          <a:ext cx="7315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23DCE-BF26-4FB0-B2D2-D8E03281980B}">
      <dsp:nvSpPr>
        <dsp:cNvPr id="0" name=""/>
        <dsp:cNvSpPr/>
      </dsp:nvSpPr>
      <dsp:spPr>
        <a:xfrm>
          <a:off x="365760" y="3573660"/>
          <a:ext cx="5120640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Sanctification</a:t>
          </a:r>
          <a:endParaRPr lang="en-US" sz="2600" kern="1200"/>
        </a:p>
      </dsp:txBody>
      <dsp:txXfrm>
        <a:off x="403227" y="3611127"/>
        <a:ext cx="5045706" cy="6925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94DC1-B6A7-467E-8EB8-D630C205CCDF}">
      <dsp:nvSpPr>
        <dsp:cNvPr id="0" name=""/>
        <dsp:cNvSpPr/>
      </dsp:nvSpPr>
      <dsp:spPr>
        <a:xfrm>
          <a:off x="0" y="1183131"/>
          <a:ext cx="7315200" cy="2786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67741" tIns="604012" rIns="567741" bIns="206248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0" i="0" kern="1200" smtClean="0"/>
            <a:t>The motive is ultimately determines the morality of an action.</a:t>
          </a:r>
          <a:endParaRPr lang="en-US" sz="2900" kern="120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0" i="0" kern="1200" smtClean="0"/>
            <a:t>Moral accountability is gauged by ability.</a:t>
          </a:r>
          <a:r>
            <a:rPr lang="en-US" sz="2900" kern="1200" smtClean="0"/>
            <a:t/>
          </a:r>
          <a:br>
            <a:rPr lang="en-US" sz="2900" kern="1200" smtClean="0"/>
          </a:br>
          <a:endParaRPr lang="en-US" sz="2900" kern="1200"/>
        </a:p>
      </dsp:txBody>
      <dsp:txXfrm>
        <a:off x="0" y="1183131"/>
        <a:ext cx="7315200" cy="2786175"/>
      </dsp:txXfrm>
    </dsp:sp>
    <dsp:sp modelId="{E247D86B-0E17-49B7-9B1E-F1B2B6015BE7}">
      <dsp:nvSpPr>
        <dsp:cNvPr id="0" name=""/>
        <dsp:cNvSpPr/>
      </dsp:nvSpPr>
      <dsp:spPr>
        <a:xfrm>
          <a:off x="365760" y="755091"/>
          <a:ext cx="5120640" cy="8560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5">
                <a:shade val="50000"/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i="0" kern="1200" smtClean="0"/>
            <a:t>Sin is “a willful transgression of the known law of God.”</a:t>
          </a:r>
          <a:endParaRPr lang="en-US" sz="2900" kern="1200"/>
        </a:p>
      </dsp:txBody>
      <dsp:txXfrm>
        <a:off x="407550" y="796881"/>
        <a:ext cx="5037060" cy="77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28AC0-2ED4-49A2-B14C-6BB8DEA2CE4A}">
      <dsp:nvSpPr>
        <dsp:cNvPr id="0" name=""/>
        <dsp:cNvSpPr/>
      </dsp:nvSpPr>
      <dsp:spPr>
        <a:xfrm>
          <a:off x="658367" y="1046803"/>
          <a:ext cx="6364224" cy="3288992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512F4B-FF92-418A-A531-7EA3BD04AD53}">
      <dsp:nvSpPr>
        <dsp:cNvPr id="0" name=""/>
        <dsp:cNvSpPr/>
      </dsp:nvSpPr>
      <dsp:spPr>
        <a:xfrm>
          <a:off x="848563" y="1431454"/>
          <a:ext cx="2955340" cy="2813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It is conducive to virtue ethics.</a:t>
          </a:r>
          <a:endParaRPr lang="en-US" sz="2800" b="1" kern="1200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It emphasizes the agent’s motives and character.</a:t>
          </a:r>
          <a:endParaRPr lang="en-US" sz="2200" b="1" kern="1200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848563" y="1431454"/>
        <a:ext cx="2955340" cy="2813692"/>
      </dsp:txXfrm>
    </dsp:sp>
    <dsp:sp modelId="{0AC5F1E8-8C28-4B8F-A343-FE62CA63609D}">
      <dsp:nvSpPr>
        <dsp:cNvPr id="0" name=""/>
        <dsp:cNvSpPr/>
      </dsp:nvSpPr>
      <dsp:spPr>
        <a:xfrm>
          <a:off x="3869740" y="1431454"/>
          <a:ext cx="2955340" cy="2813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It fails to address:</a:t>
          </a:r>
          <a:endParaRPr lang="en-US" sz="2800" b="1" kern="1200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Unintentional harmful acts</a:t>
          </a:r>
          <a:endParaRPr lang="en-US" sz="2200" b="1" kern="1200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Sins of omission</a:t>
          </a:r>
          <a:endParaRPr lang="en-US" sz="2200" b="1" kern="1200" cap="all" spc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3869740" y="1431454"/>
        <a:ext cx="2955340" cy="2813692"/>
      </dsp:txXfrm>
    </dsp:sp>
    <dsp:sp modelId="{12B742F2-300B-41C5-A9BB-DE7040F95F48}">
      <dsp:nvSpPr>
        <dsp:cNvPr id="0" name=""/>
        <dsp:cNvSpPr/>
      </dsp:nvSpPr>
      <dsp:spPr>
        <a:xfrm>
          <a:off x="0" y="388603"/>
          <a:ext cx="1243584" cy="1243584"/>
        </a:xfrm>
        <a:prstGeom prst="plus">
          <a:avLst>
            <a:gd name="adj" fmla="val 328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0F45D3-ACBD-4881-A8FE-8F3F5B146038}">
      <dsp:nvSpPr>
        <dsp:cNvPr id="0" name=""/>
        <dsp:cNvSpPr/>
      </dsp:nvSpPr>
      <dsp:spPr>
        <a:xfrm>
          <a:off x="6144767" y="835826"/>
          <a:ext cx="1170432" cy="401096"/>
        </a:xfrm>
        <a:prstGeom prst="rect">
          <a:avLst/>
        </a:prstGeom>
        <a:gradFill rotWithShape="0">
          <a:gsLst>
            <a:gs pos="0">
              <a:schemeClr val="accent2">
                <a:hueOff val="-400071"/>
                <a:satOff val="-79779"/>
                <a:lumOff val="2351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2">
                <a:hueOff val="-400071"/>
                <a:satOff val="-79779"/>
                <a:lumOff val="2351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2">
                <a:hueOff val="-400071"/>
                <a:satOff val="-79779"/>
                <a:lumOff val="2351"/>
                <a:alphaOff val="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-400071"/>
              <a:satOff val="-79779"/>
              <a:lumOff val="2351"/>
              <a:alphaOff val="0"/>
            </a:schemeClr>
          </a:solidFill>
          <a:prstDash val="solid"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woPt" dir="br">
            <a:rot lat="0" lon="0" rev="8700000"/>
          </a:lightRig>
        </a:scene3d>
        <a:sp3d prstMaterial="matte">
          <a:bevelT w="25400" h="53975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D4C64C-6F6A-430C-A2F2-BFA7AC2C95A4}">
      <dsp:nvSpPr>
        <dsp:cNvPr id="0" name=""/>
        <dsp:cNvSpPr/>
      </dsp:nvSpPr>
      <dsp:spPr>
        <a:xfrm>
          <a:off x="3840479" y="1437471"/>
          <a:ext cx="731" cy="2687347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626F0-6ED0-4EEA-A899-2CC96FFC6506}">
      <dsp:nvSpPr>
        <dsp:cNvPr id="0" name=""/>
        <dsp:cNvSpPr/>
      </dsp:nvSpPr>
      <dsp:spPr>
        <a:xfrm>
          <a:off x="0" y="188654"/>
          <a:ext cx="7315200" cy="16295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Definition — Through the atonement of Christ, grace is extended to every person from birth. It provides:</a:t>
          </a:r>
          <a:endParaRPr lang="en-US" sz="3300" kern="1200" dirty="0"/>
        </a:p>
      </dsp:txBody>
      <dsp:txXfrm>
        <a:off x="0" y="188654"/>
        <a:ext cx="7315200" cy="1629540"/>
      </dsp:txXfrm>
    </dsp:sp>
    <dsp:sp modelId="{64D1A654-C537-4751-9A70-F649AE9F7487}">
      <dsp:nvSpPr>
        <dsp:cNvPr id="0" name=""/>
        <dsp:cNvSpPr/>
      </dsp:nvSpPr>
      <dsp:spPr>
        <a:xfrm>
          <a:off x="0" y="1818194"/>
          <a:ext cx="7315200" cy="27175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smtClean="0"/>
            <a:t>forgiveness to those who are not (yet) morally accountable for their sins,</a:t>
          </a:r>
          <a:endParaRPr lang="en-US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smtClean="0"/>
            <a:t>a certain degree of natural reason and conscience to each person.</a:t>
          </a:r>
          <a:endParaRPr lang="en-US" sz="3300" kern="1200" dirty="0"/>
        </a:p>
      </dsp:txBody>
      <dsp:txXfrm>
        <a:off x="0" y="1818194"/>
        <a:ext cx="7315200" cy="27175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0DAB0-B6D1-4A38-8846-6E44FD9FCDA8}">
      <dsp:nvSpPr>
        <dsp:cNvPr id="0" name=""/>
        <dsp:cNvSpPr/>
      </dsp:nvSpPr>
      <dsp:spPr>
        <a:xfrm rot="10800000">
          <a:off x="1738628" y="2404"/>
          <a:ext cx="4864608" cy="2053328"/>
        </a:xfrm>
        <a:prstGeom prst="homePlate">
          <a:avLst/>
        </a:prstGeom>
        <a:solidFill>
          <a:srgbClr val="00B050"/>
        </a:soli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05461" tIns="125730" rIns="234696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Every person has the ability to discern right from wrong.</a:t>
          </a:r>
          <a:endParaRPr lang="en-US" sz="3300" kern="1200"/>
        </a:p>
      </dsp:txBody>
      <dsp:txXfrm rot="10800000">
        <a:off x="2251960" y="2404"/>
        <a:ext cx="4351276" cy="2053328"/>
      </dsp:txXfrm>
    </dsp:sp>
    <dsp:sp modelId="{7F32D442-E00D-4AC4-A709-E0970F20276D}">
      <dsp:nvSpPr>
        <dsp:cNvPr id="0" name=""/>
        <dsp:cNvSpPr/>
      </dsp:nvSpPr>
      <dsp:spPr>
        <a:xfrm>
          <a:off x="711963" y="2404"/>
          <a:ext cx="2053328" cy="2053328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1C6F5ED-C0AF-4886-AA77-0976E899616B}">
      <dsp:nvSpPr>
        <dsp:cNvPr id="0" name=""/>
        <dsp:cNvSpPr/>
      </dsp:nvSpPr>
      <dsp:spPr>
        <a:xfrm rot="10800000">
          <a:off x="1738628" y="2668666"/>
          <a:ext cx="4864608" cy="2053328"/>
        </a:xfrm>
        <a:prstGeom prst="homePlate">
          <a:avLst/>
        </a:prstGeom>
        <a:solidFill>
          <a:srgbClr val="00B0F0"/>
        </a:soli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05461" tIns="125730" rIns="234696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However, conscience must be educated and shaped.</a:t>
          </a:r>
          <a:endParaRPr lang="en-US" sz="3300" kern="1200"/>
        </a:p>
      </dsp:txBody>
      <dsp:txXfrm rot="10800000">
        <a:off x="2251960" y="2668666"/>
        <a:ext cx="4351276" cy="2053328"/>
      </dsp:txXfrm>
    </dsp:sp>
    <dsp:sp modelId="{5743DEAB-52B7-4611-9158-79C076BE4995}">
      <dsp:nvSpPr>
        <dsp:cNvPr id="0" name=""/>
        <dsp:cNvSpPr/>
      </dsp:nvSpPr>
      <dsp:spPr>
        <a:xfrm>
          <a:off x="711963" y="2668666"/>
          <a:ext cx="2053328" cy="2053328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23260-DEDC-453F-98C3-D8FF6B5CC6E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AAC1C-18AA-49EE-B25B-664CD27E8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8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AAC1C-18AA-49EE-B25B-664CD27E85A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0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thor and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143000" y="2209800"/>
            <a:ext cx="2438400" cy="27432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143000" y="5029200"/>
            <a:ext cx="2438400" cy="685800"/>
          </a:xfrm>
        </p:spPr>
        <p:txBody>
          <a:bodyPr anchor="ctr" anchorCtr="0"/>
          <a:lstStyle>
            <a:lvl1pPr marL="0" indent="0" algn="ctr">
              <a:buNone/>
              <a:defRPr/>
            </a:lvl1pPr>
            <a:lvl2pPr marL="365760" indent="0" algn="ctr"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3886200" y="2209800"/>
            <a:ext cx="4267200" cy="350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7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724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5E6E6EF-B1D1-433D-96DA-530BA922C5C3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1CCDFCB-26E0-4705-9315-0F586A8FAD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80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Wesleyan Theology and Christian Ethics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Kevin Twain Lowery, Ph.D.</a:t>
            </a:r>
          </a:p>
          <a:p>
            <a:r>
              <a:rPr lang="en-US" smtClean="0"/>
              <a:t>Olivet Nazarene University</a:t>
            </a:r>
          </a:p>
          <a:p>
            <a:r>
              <a:rPr lang="en-US" smtClean="0"/>
              <a:t>February 4, 2013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Implications for Christian ethics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401159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2307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838200"/>
          </a:xfrm>
        </p:spPr>
        <p:txBody>
          <a:bodyPr/>
          <a:lstStyle/>
          <a:p>
            <a:pPr lvl="0"/>
            <a:r>
              <a:rPr lang="en-US" dirty="0" smtClean="0"/>
              <a:t>Revelation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819047"/>
              </p:ext>
            </p:extLst>
          </p:nvPr>
        </p:nvGraphicFramePr>
        <p:xfrm>
          <a:off x="304800" y="1219200"/>
          <a:ext cx="8458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31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Implications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679811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24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Sanctification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67932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432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93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264628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Wesleyan ethics is first and foremost a virtue ethic.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23641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Conscience as practical reasoning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094604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344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Goals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427177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218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Means = moral transformation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991555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8027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5334000"/>
          </a:xfrm>
        </p:spPr>
        <p:txBody>
          <a:bodyPr>
            <a:noAutofit/>
          </a:bodyPr>
          <a:lstStyle/>
          <a:p>
            <a:r>
              <a:rPr lang="en-US" sz="4800" dirty="0" smtClean="0"/>
              <a:t>As a virtue ethic, Wesleyan ethics still requires another ethical approach in order to provide a concept of the good (i.e.,</a:t>
            </a:r>
            <a:r>
              <a:rPr lang="en-US" sz="4800" dirty="0"/>
              <a:t> </a:t>
            </a:r>
            <a:r>
              <a:rPr lang="en-US" sz="4800" dirty="0" smtClean="0"/>
              <a:t>determine the morality of actions).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0290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Approaches to ethics appropriated in Christian ethics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013090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4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5200" cy="762000"/>
          </a:xfrm>
        </p:spPr>
        <p:txBody>
          <a:bodyPr/>
          <a:lstStyle/>
          <a:p>
            <a:r>
              <a:rPr lang="en-US" dirty="0" smtClean="0"/>
              <a:t>Option 1: Natural law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562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“In </a:t>
            </a:r>
            <a:r>
              <a:rPr lang="en-US" sz="2400" dirty="0"/>
              <a:t>like manner, when God, in his appointed time, had created a new </a:t>
            </a:r>
            <a:r>
              <a:rPr lang="en-US" sz="2400" dirty="0" smtClean="0"/>
              <a:t>order of </a:t>
            </a:r>
            <a:r>
              <a:rPr lang="en-US" sz="2400" dirty="0"/>
              <a:t>intelligent beings, when he had raised man from the dust of the earth</a:t>
            </a:r>
            <a:r>
              <a:rPr lang="en-US" sz="2400" dirty="0" smtClean="0"/>
              <a:t>, breathed </a:t>
            </a:r>
            <a:r>
              <a:rPr lang="en-US" sz="2400" dirty="0"/>
              <a:t>into him the breath of life, and caused him to become a </a:t>
            </a:r>
            <a:r>
              <a:rPr lang="en-US" sz="2400" dirty="0" smtClean="0"/>
              <a:t>living soul</a:t>
            </a:r>
            <a:r>
              <a:rPr lang="en-US" sz="2400" dirty="0"/>
              <a:t>, </a:t>
            </a:r>
            <a:r>
              <a:rPr lang="en-US" sz="24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endued with power to choose good and </a:t>
            </a:r>
            <a:r>
              <a:rPr lang="en-US" sz="24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evil</a:t>
            </a:r>
            <a:r>
              <a:rPr lang="en-US" sz="2400" dirty="0" smtClean="0"/>
              <a:t>, </a:t>
            </a:r>
            <a:r>
              <a:rPr lang="en-US" sz="2400" dirty="0"/>
              <a:t>he gave to this free</a:t>
            </a:r>
            <a:r>
              <a:rPr lang="en-US" sz="2400" dirty="0" smtClean="0"/>
              <a:t>, intelligent creature </a:t>
            </a:r>
            <a:r>
              <a:rPr lang="en-US" sz="24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the same law </a:t>
            </a:r>
            <a:r>
              <a:rPr lang="en-US" sz="2400" dirty="0"/>
              <a:t>as to his first-born children [i.e. angels</a:t>
            </a:r>
            <a:r>
              <a:rPr lang="en-US" sz="2400" dirty="0" smtClean="0"/>
              <a:t>], not </a:t>
            </a:r>
            <a:r>
              <a:rPr lang="en-US" sz="2400" dirty="0"/>
              <a:t>written, indeed upon tables of </a:t>
            </a:r>
            <a:r>
              <a:rPr lang="en-US" sz="2400" dirty="0" smtClean="0"/>
              <a:t>stone </a:t>
            </a:r>
            <a:r>
              <a:rPr lang="en-US" sz="2400" dirty="0"/>
              <a:t>or any corruptible substance, </a:t>
            </a:r>
            <a:r>
              <a:rPr lang="en-US" sz="2400" dirty="0" smtClean="0"/>
              <a:t>but </a:t>
            </a:r>
            <a:r>
              <a:rPr lang="en-US" sz="24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engraved </a:t>
            </a:r>
            <a:r>
              <a:rPr lang="en-US" sz="2400" dirty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on his heart by the finger of </a:t>
            </a:r>
            <a:r>
              <a:rPr lang="en-US" sz="24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God</a:t>
            </a:r>
            <a:r>
              <a:rPr lang="en-US" sz="2400" dirty="0" smtClean="0"/>
              <a:t>, </a:t>
            </a:r>
            <a:r>
              <a:rPr lang="en-US" sz="2400" dirty="0"/>
              <a:t>written in the inmost </a:t>
            </a:r>
            <a:r>
              <a:rPr lang="en-US" sz="2400" dirty="0" smtClean="0"/>
              <a:t>spirit both </a:t>
            </a:r>
            <a:r>
              <a:rPr lang="en-US" sz="2400" dirty="0"/>
              <a:t>of men and of </a:t>
            </a:r>
            <a:r>
              <a:rPr lang="en-US" sz="2400" dirty="0" smtClean="0"/>
              <a:t>angels </a:t>
            </a:r>
            <a:r>
              <a:rPr lang="en-US" sz="2400" dirty="0"/>
              <a:t>to the intent it might never be far off, </a:t>
            </a:r>
            <a:r>
              <a:rPr lang="en-US" sz="2400" dirty="0" smtClean="0"/>
              <a:t>never hard </a:t>
            </a:r>
            <a:r>
              <a:rPr lang="en-US" sz="2400" dirty="0"/>
              <a:t>to be understood, but always at </a:t>
            </a:r>
            <a:r>
              <a:rPr lang="en-US" sz="2400" dirty="0" smtClean="0"/>
              <a:t>hand </a:t>
            </a:r>
            <a:r>
              <a:rPr lang="en-US" sz="2400" dirty="0"/>
              <a:t>and always shining with </a:t>
            </a:r>
            <a:r>
              <a:rPr lang="en-US" sz="2400" dirty="0" smtClean="0"/>
              <a:t>clear light</a:t>
            </a:r>
            <a:r>
              <a:rPr lang="en-US" sz="2400" dirty="0"/>
              <a:t>, even as the sun in the midst of </a:t>
            </a:r>
            <a:r>
              <a:rPr lang="en-US" sz="2400" dirty="0" smtClean="0"/>
              <a:t>heaven.”</a:t>
            </a:r>
          </a:p>
          <a:p>
            <a:pPr marL="45720" indent="0">
              <a:buNone/>
            </a:pPr>
            <a:r>
              <a:rPr lang="en-US" dirty="0" smtClean="0"/>
              <a:t>— </a:t>
            </a:r>
            <a:r>
              <a:rPr lang="en-US" dirty="0"/>
              <a:t>“Sermon XXXIV. The Original, Nature, Property, and Use of the Law,” § </a:t>
            </a:r>
            <a:r>
              <a:rPr lang="en-US" dirty="0" smtClean="0"/>
              <a:t>I.3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65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1"/>
            <a:ext cx="7315200" cy="838200"/>
          </a:xfrm>
        </p:spPr>
        <p:txBody>
          <a:bodyPr/>
          <a:lstStyle/>
          <a:p>
            <a:r>
              <a:rPr lang="en-US" dirty="0" smtClean="0"/>
              <a:t>Option 2: Utilitarianism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400" dirty="0"/>
              <a:t>“In order to know whether this is the will of God, being assured, ‘It is the will of God concerning me, that I should be as holy and do as much good as I can,’ he has only to inquire, ‘In which of these states can I </a:t>
            </a:r>
            <a:r>
              <a:rPr lang="en-US" sz="2400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be most holy, and do the most good</a:t>
            </a:r>
            <a:r>
              <a:rPr lang="en-US" sz="2400" dirty="0"/>
              <a:t>?’ And this is to be </a:t>
            </a:r>
            <a:r>
              <a:rPr lang="en-US" sz="2400" dirty="0" smtClean="0"/>
              <a:t>determined </a:t>
            </a:r>
            <a:r>
              <a:rPr lang="en-US" sz="2400" dirty="0"/>
              <a:t>partly by </a:t>
            </a:r>
            <a:r>
              <a:rPr lang="en-US" sz="2400" dirty="0" smtClean="0"/>
              <a:t>reason </a:t>
            </a:r>
            <a:r>
              <a:rPr lang="en-US" sz="2400" dirty="0"/>
              <a:t>and partly by experience. Experience tells him what advantages he has in his present </a:t>
            </a:r>
            <a:r>
              <a:rPr lang="en-US" sz="2400" dirty="0" smtClean="0"/>
              <a:t>state </a:t>
            </a:r>
            <a:r>
              <a:rPr lang="en-US" sz="2400" dirty="0"/>
              <a:t>either for being or doing </a:t>
            </a:r>
            <a:r>
              <a:rPr lang="en-US" sz="2400" dirty="0" smtClean="0"/>
              <a:t>good, </a:t>
            </a:r>
            <a:r>
              <a:rPr lang="en-US" sz="2400" dirty="0"/>
              <a:t>and reason is to </a:t>
            </a:r>
            <a:r>
              <a:rPr lang="en-US" sz="2400" dirty="0" smtClean="0"/>
              <a:t>show </a:t>
            </a:r>
            <a:r>
              <a:rPr lang="en-US" sz="2400" dirty="0"/>
              <a:t>what he certainly or probably will have in the state proposed. By comparing these, he is to judge which of the two may </a:t>
            </a:r>
            <a:r>
              <a:rPr lang="en-US" sz="24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most conduce to his being and doing </a:t>
            </a:r>
            <a:r>
              <a:rPr lang="en-US" sz="24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good</a:t>
            </a:r>
            <a:r>
              <a:rPr lang="en-US" sz="2400" dirty="0" smtClean="0"/>
              <a:t>, </a:t>
            </a:r>
            <a:r>
              <a:rPr lang="en-US" sz="2400" dirty="0"/>
              <a:t>and as far as he knows this, so far he is certain what is the will of God. Meantime, the assistance of his Spirit is </a:t>
            </a:r>
            <a:r>
              <a:rPr lang="en-US" sz="2400" dirty="0" smtClean="0"/>
              <a:t>supposed </a:t>
            </a:r>
            <a:r>
              <a:rPr lang="en-US" sz="2400" dirty="0"/>
              <a:t>during the whole process of the inquiry. </a:t>
            </a:r>
            <a:r>
              <a:rPr lang="en-US" sz="2400" dirty="0" smtClean="0"/>
              <a:t>Indeed, </a:t>
            </a:r>
            <a:r>
              <a:rPr lang="en-US" sz="2400" dirty="0"/>
              <a:t>it is not easy to </a:t>
            </a:r>
            <a:r>
              <a:rPr lang="en-US" sz="2400" dirty="0" smtClean="0"/>
              <a:t>say </a:t>
            </a:r>
            <a:r>
              <a:rPr lang="en-US" sz="2400" dirty="0"/>
              <a:t>in how many ways that assistance is conveyed.”</a:t>
            </a:r>
          </a:p>
          <a:p>
            <a:pPr marL="45720" indent="0">
              <a:buNone/>
            </a:pPr>
            <a:r>
              <a:rPr lang="en-US" dirty="0"/>
              <a:t>— “SERMON XXXVII</a:t>
            </a:r>
            <a:r>
              <a:rPr lang="en-US" dirty="0" smtClean="0"/>
              <a:t>. The Nature of Enthusiasm,” </a:t>
            </a:r>
            <a:r>
              <a:rPr lang="en-US" dirty="0" smtClean="0">
                <a:latin typeface="Arial"/>
                <a:cs typeface="Arial"/>
              </a:rPr>
              <a:t>§§ 23-5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17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1"/>
            <a:ext cx="7315200" cy="838200"/>
          </a:xfrm>
        </p:spPr>
        <p:txBody>
          <a:bodyPr/>
          <a:lstStyle/>
          <a:p>
            <a:r>
              <a:rPr lang="en-US" dirty="0" smtClean="0"/>
              <a:t>Option 2: Utilitarianism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/>
              <a:t>“</a:t>
            </a:r>
            <a:r>
              <a:rPr lang="en-US" sz="2800" dirty="0"/>
              <a:t>This love [of God and all of humanity] we believe to be the medicine of life, the never-failing remedy for all the evils of a disordered world, for all the miseries and vices of men. Wherever this is, there are </a:t>
            </a:r>
            <a:r>
              <a:rPr lang="en-US" sz="28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virtue and happiness going hand in hand </a:t>
            </a:r>
            <a:r>
              <a:rPr lang="en-US" sz="2800" dirty="0"/>
              <a:t>… This religion we long to see established in the world, a religion of </a:t>
            </a:r>
            <a:r>
              <a:rPr lang="en-US" sz="2800" dirty="0" smtClean="0"/>
              <a:t>love </a:t>
            </a:r>
            <a:r>
              <a:rPr lang="en-US" sz="2800" dirty="0"/>
              <a:t>and </a:t>
            </a:r>
            <a:r>
              <a:rPr lang="en-US" sz="2800" dirty="0" smtClean="0"/>
              <a:t>joy </a:t>
            </a:r>
            <a:r>
              <a:rPr lang="en-US" sz="2800" dirty="0"/>
              <a:t>and peace, having its seat in the inmost soul, but ever showing itself by its fruits, continually springing forth, not only in all innocence, (for love </a:t>
            </a:r>
            <a:r>
              <a:rPr lang="en-US" sz="2800" dirty="0" err="1"/>
              <a:t>worketh</a:t>
            </a:r>
            <a:r>
              <a:rPr lang="en-US" sz="2800" dirty="0"/>
              <a:t> no ill to his neighbor,) but likewise in every kind of beneficence, </a:t>
            </a:r>
            <a:r>
              <a:rPr lang="en-US" sz="28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spreading virtue and happiness all around it</a:t>
            </a:r>
            <a:r>
              <a:rPr lang="en-US" sz="2800" dirty="0" smtClean="0"/>
              <a:t>.”</a:t>
            </a:r>
            <a:endParaRPr lang="en-US" sz="2800" dirty="0"/>
          </a:p>
          <a:p>
            <a:pPr marL="45720" indent="0">
              <a:buNone/>
            </a:pPr>
            <a:r>
              <a:rPr lang="en-US" dirty="0"/>
              <a:t>— “</a:t>
            </a:r>
            <a:r>
              <a:rPr lang="en-US" dirty="0" smtClean="0"/>
              <a:t>An Earnest Appeal to Men of Reason and Religion,” </a:t>
            </a:r>
            <a:r>
              <a:rPr lang="en-US" dirty="0" smtClean="0">
                <a:latin typeface="Arial"/>
                <a:cs typeface="Arial"/>
              </a:rPr>
              <a:t>§§ 3-4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09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Approaches to ethics appropriated in Christian ethics (cont.)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924849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16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Approaches to ethics appropriated in Christian ethics (cont.)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15515"/>
              </p:ext>
            </p:extLst>
          </p:nvPr>
        </p:nvGraphicFramePr>
        <p:xfrm>
          <a:off x="609600" y="2514601"/>
          <a:ext cx="77724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38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mtClean="0"/>
              <a:t>Examples of Christian ethics in these schemas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751158"/>
              </p:ext>
            </p:extLst>
          </p:nvPr>
        </p:nvGraphicFramePr>
        <p:xfrm>
          <a:off x="457200" y="1676400"/>
          <a:ext cx="8153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77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152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Intersection of Wesleyan theology and Christian ethics (Wesleyan moral theology)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859785"/>
              </p:ext>
            </p:extLst>
          </p:nvPr>
        </p:nvGraphicFramePr>
        <p:xfrm>
          <a:off x="914400" y="1981200"/>
          <a:ext cx="7315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9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Wesley’s definition of sin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600160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9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Wesley offers a “narrow” definition of sin.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967283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33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Prevenient grace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355086"/>
              </p:ext>
            </p:extLst>
          </p:nvPr>
        </p:nvGraphicFramePr>
        <p:xfrm>
          <a:off x="914400" y="1676400"/>
          <a:ext cx="73152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6686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6415</TotalTime>
  <Words>1112</Words>
  <Application>Microsoft Office PowerPoint</Application>
  <PresentationFormat>On-screen Show (4:3)</PresentationFormat>
  <Paragraphs>100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Perspective</vt:lpstr>
      <vt:lpstr>Wesleyan Theology and Christian Ethics</vt:lpstr>
      <vt:lpstr>Approaches to ethics appropriated in Christian ethics</vt:lpstr>
      <vt:lpstr>Approaches to ethics appropriated in Christian ethics (cont.)</vt:lpstr>
      <vt:lpstr>Approaches to ethics appropriated in Christian ethics (cont.)</vt:lpstr>
      <vt:lpstr>Examples of Christian ethics in these schemas</vt:lpstr>
      <vt:lpstr>Intersection of Wesleyan theology and Christian ethics (Wesleyan moral theology)</vt:lpstr>
      <vt:lpstr>Wesley’s definition of sin</vt:lpstr>
      <vt:lpstr>Wesley offers a “narrow” definition of sin.</vt:lpstr>
      <vt:lpstr>Prevenient grace</vt:lpstr>
      <vt:lpstr>Implications for Christian ethics</vt:lpstr>
      <vt:lpstr>Revelation</vt:lpstr>
      <vt:lpstr>Implications</vt:lpstr>
      <vt:lpstr>Sanctification</vt:lpstr>
      <vt:lpstr>Conclusions</vt:lpstr>
      <vt:lpstr>Wesleyan ethics is first and foremost a virtue ethic.</vt:lpstr>
      <vt:lpstr>Conscience as practical reasoning</vt:lpstr>
      <vt:lpstr>Goals</vt:lpstr>
      <vt:lpstr>Means = moral transformation</vt:lpstr>
      <vt:lpstr>As a virtue ethic, Wesleyan ethics still requires another ethical approach in order to provide a concept of the good (i.e., determine the morality of actions).</vt:lpstr>
      <vt:lpstr>Option 1: Natural law</vt:lpstr>
      <vt:lpstr>Option 2: Utilitarianism</vt:lpstr>
      <vt:lpstr>Option 2: Utilitarianism (cont’d.)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Faith (THEO 404)</dc:title>
  <dc:creator>Kevin Twain Lowery</dc:creator>
  <cp:lastModifiedBy>Pam Greenlee</cp:lastModifiedBy>
  <cp:revision>362</cp:revision>
  <dcterms:created xsi:type="dcterms:W3CDTF">2010-04-21T20:59:44Z</dcterms:created>
  <dcterms:modified xsi:type="dcterms:W3CDTF">2019-11-08T17:16:50Z</dcterms:modified>
</cp:coreProperties>
</file>