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06"/>
  </p:normalViewPr>
  <p:slideViewPr>
    <p:cSldViewPr>
      <p:cViewPr varScale="1">
        <p:scale>
          <a:sx n="112" d="100"/>
          <a:sy n="112" d="100"/>
        </p:scale>
        <p:origin x="2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04BA24-138E-4429-9C85-A936DE16EDD8}" type="datetimeFigureOut">
              <a:rPr lang="en-US"/>
              <a:t>9/30/19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8C00A0-099A-4E12-8B26-5B2CE515694D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1331470"/>
            <a:ext cx="8235461" cy="4195059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When a man finds his enemy, does he let him get away unharmed? May the Lord reward you well for the way you treated me today.” 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-1 Samuel 24:17–19, NIV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370216"/>
            <a:ext cx="8235461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1.	“Is my goal to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win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this conflict or is my goal to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resolve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this conflict?”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370216"/>
            <a:ext cx="8235461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2.	“Am I trying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to be right 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or am I trying to make this relationship right?”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533617" y="2023967"/>
            <a:ext cx="9124763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3.	“Do I prefer the isolation of being “the lone winner” or the comforts and benefits of sharing in a close relationship?”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654587" y="2370216"/>
            <a:ext cx="10882825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How we resolve a conflict </a:t>
            </a:r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often tells us as much about our self </a:t>
            </a:r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as it does the other person.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853658" y="2370216"/>
            <a:ext cx="8484683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1.  Our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character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development.</a:t>
            </a:r>
            <a:endParaRPr/>
          </a:p>
          <a:p>
            <a:pPr lvl="0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2.  Our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emotional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health. </a:t>
            </a:r>
            <a:endParaRPr/>
          </a:p>
          <a:p>
            <a:pPr lvl="0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3.  Our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spiritual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maturity.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3062714"/>
            <a:ext cx="8235461" cy="73257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 dirty="0">
                <a:solidFill>
                  <a:srgbClr val="FFFFFF"/>
                </a:solidFill>
                <a:latin typeface="Helvetica Light"/>
              </a:rPr>
              <a:t>Picture of kids/grandkids?</a:t>
            </a:r>
          </a:p>
        </p:txBody>
      </p:sp>
    </p:spTree>
    <p:extLst>
      <p:ext uri="{BB962C8B-B14F-4D97-AF65-F5344CB8AC3E}">
        <p14:creationId xmlns:p14="http://schemas.microsoft.com/office/powerpoint/2010/main" val="230181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1677719"/>
            <a:ext cx="8235461" cy="3502562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“Be kind to one another, tender-hearted, forgiving each other, just as God in Christ also has forgiven you.” 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-Ephesians 4:32, NASB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023967"/>
            <a:ext cx="8235461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“Be of the same mind, maintaining the same love, united in spirit, intent on one purpose.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1677719"/>
            <a:ext cx="8235461" cy="3502562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Do nothing from selfishness or empty conceit, but with humility of mind regard one another as more important than yourselves;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023967"/>
            <a:ext cx="8235461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The right ways of RESOLVING conflict 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without DISSOLVING relationships.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666622" y="2023967"/>
            <a:ext cx="8858755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do not merely look out for your own personal interests, but also for the interests of others.”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- Philippians 2:2–4, NASB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370216"/>
            <a:ext cx="8235461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“Treat others the same way you want them to treat you.” 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-Luke 6:31, NASB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370216"/>
            <a:ext cx="8235461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1.	When conflict arises, people begin to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avoid you 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or stop talking to you altogether.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023967"/>
            <a:ext cx="8235461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2.	When you care more about the possibility of winning than the possibility of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wounding.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023967"/>
            <a:ext cx="8235461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3.	When walking away with a trophy alone seems better to you than walking away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together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with shared trophies.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716465"/>
            <a:ext cx="8235461" cy="142507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1.	Separate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the conflict 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from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the relationship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. </a:t>
            </a:r>
            <a:endParaRPr lang="en-US" sz="4500">
              <a:solidFill>
                <a:srgbClr val="FFFFFF"/>
              </a:solidFill>
              <a:latin typeface="Helvetica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370216"/>
            <a:ext cx="8235461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2.	Instead of fighting to be right, fight for your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relationship to be right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023967"/>
            <a:ext cx="8235461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3.	Instead of searching for one path for you to win, search for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alternative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paths for both to win.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288393" y="2716465"/>
            <a:ext cx="9615214" cy="142507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Pride wants to win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alone.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 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Love wants others to win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together.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442178" y="2370216"/>
            <a:ext cx="9307643" cy="2117567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How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you work out your conflict is 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more important, sometimes, </a:t>
            </a:r>
            <a:endParaRPr/>
          </a:p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than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what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 the conflict is about.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l="31818" t="5466" r="26198" b="5938"/>
          <a:stretch/>
        </p:blipFill>
        <p:spPr bwMode="auto">
          <a:xfrm>
            <a:off x="2415174" y="1001682"/>
            <a:ext cx="7361651" cy="48546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716465"/>
            <a:ext cx="8235461" cy="142507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Godly relationships don’t have winners and losers.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716465"/>
            <a:ext cx="8235461" cy="142507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A “win-lose” mentality always breeds a </a:t>
            </a:r>
            <a:r>
              <a:rPr lang="en-US" sz="4500" b="1" u="sng">
                <a:solidFill>
                  <a:srgbClr val="FFFFFF"/>
                </a:solidFill>
                <a:latin typeface="Helvetica Light"/>
              </a:rPr>
              <a:t>“revenge” </a:t>
            </a:r>
            <a:r>
              <a:rPr lang="en-US" sz="4500" b="1">
                <a:solidFill>
                  <a:srgbClr val="FFFFFF"/>
                </a:solidFill>
                <a:latin typeface="Helvetica Light"/>
              </a:rPr>
              <a:t>mentality.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712342" y="2716465"/>
            <a:ext cx="8767315" cy="142507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There’s a difference between “I’M right” and “WHAT’S right.”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78269" y="2023967"/>
            <a:ext cx="8235461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“You are more righteous than I,” he said. “You have treated me well, but I have treated you badly.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/>
          <p:cNvSpPr>
            <a:spLocks/>
          </p:cNvSpPr>
          <p:nvPr/>
        </p:nvSpPr>
        <p:spPr bwMode="auto">
          <a:xfrm>
            <a:off x="1907691" y="2023967"/>
            <a:ext cx="8376617" cy="281006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19843" tIns="19843" rIns="19843" bIns="19843" numCol="1" spcCol="38100" rtlCol="0" anchor="ctr">
            <a:spAutoFit/>
          </a:bodyPr>
          <a:lstStyle/>
          <a:p>
            <a:pPr lvl="0" algn="ctr" defTabSz="456406">
              <a:defRPr/>
            </a:pPr>
            <a:r>
              <a:rPr lang="en-US" sz="4500" b="1">
                <a:solidFill>
                  <a:srgbClr val="FFFFFF"/>
                </a:solidFill>
                <a:latin typeface="Helvetica Light"/>
              </a:rPr>
              <a:t>You have just now told me of the good you did to me; the Lord delivered me into your hands, but you did not kill me.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340</Words>
  <Application>Microsoft Macintosh PowerPoint</Application>
  <DocSecurity>0</DocSecurity>
  <PresentationFormat>Widescreen</PresentationFormat>
  <Paragraphs>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 Mahle</dc:creator>
  <cp:keywords/>
  <dc:description/>
  <cp:lastModifiedBy>Rick Guilfoil</cp:lastModifiedBy>
  <cp:revision>35</cp:revision>
  <dcterms:created xsi:type="dcterms:W3CDTF">2018-09-27T19:14:48Z</dcterms:created>
  <dcterms:modified xsi:type="dcterms:W3CDTF">2019-09-30T18:23:57Z</dcterms:modified>
  <cp:category/>
  <dc:identifier/>
  <cp:contentStatus/>
  <dc:language/>
  <cp:version/>
</cp:coreProperties>
</file>